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9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3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0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5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0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9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7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5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6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E-Commerce </a:t>
            </a:r>
            <a:r>
              <a:rPr lang="tr-TR" dirty="0" err="1" smtClean="0"/>
              <a:t>and</a:t>
            </a:r>
            <a:r>
              <a:rPr lang="tr-TR" dirty="0" smtClean="0"/>
              <a:t> E-Business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049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Laudon K and C Trevor (2018), E-commerce 2017, Pearson.</a:t>
            </a:r>
          </a:p>
          <a:p>
            <a:r>
              <a:rPr lang="en-US" dirty="0" err="1" smtClean="0"/>
              <a:t>Valacich</a:t>
            </a:r>
            <a:r>
              <a:rPr lang="en-US" dirty="0" smtClean="0"/>
              <a:t> J, and C. Schneider (2018), </a:t>
            </a:r>
            <a:r>
              <a:rPr lang="en-US" i="1" dirty="0" smtClean="0"/>
              <a:t>Information Systems Today Managing in the Digital World</a:t>
            </a:r>
            <a:r>
              <a:rPr lang="en-US" dirty="0" smtClean="0"/>
              <a:t>, Pearson, 8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err="1" smtClean="0"/>
              <a:t>Baltzan</a:t>
            </a:r>
            <a:r>
              <a:rPr lang="en-US" dirty="0" smtClean="0"/>
              <a:t> P. (2018), </a:t>
            </a:r>
            <a:r>
              <a:rPr lang="en-US" i="1" dirty="0" smtClean="0"/>
              <a:t>Business Driven Information Systems</a:t>
            </a:r>
            <a:r>
              <a:rPr lang="en-US" dirty="0" smtClean="0"/>
              <a:t>, Mc </a:t>
            </a:r>
            <a:r>
              <a:rPr lang="en-US" dirty="0" err="1" smtClean="0"/>
              <a:t>Graw</a:t>
            </a:r>
            <a:r>
              <a:rPr lang="en-US" dirty="0" smtClean="0"/>
              <a:t> Hill, 6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Laudon K. and J. Laudon</a:t>
            </a:r>
            <a:r>
              <a:rPr lang="tr-TR" dirty="0" smtClean="0"/>
              <a:t> (2018)</a:t>
            </a:r>
            <a:r>
              <a:rPr lang="en-US" dirty="0" smtClean="0"/>
              <a:t>, Management Information Systems,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smtClean="0"/>
              <a:t>Chaffey, E business and Ecommerce Management Strategies, 4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5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Disruptive technologies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dirty="0" smtClean="0"/>
          </a:p>
          <a:p>
            <a:r>
              <a:rPr lang="tr-TR" sz="4000" dirty="0" err="1" smtClean="0"/>
              <a:t>What</a:t>
            </a:r>
            <a:r>
              <a:rPr lang="tr-TR" sz="4000" dirty="0" smtClean="0"/>
              <a:t> is </a:t>
            </a:r>
            <a:r>
              <a:rPr lang="tr-TR" sz="4000" dirty="0" err="1" smtClean="0"/>
              <a:t>distruptive</a:t>
            </a:r>
            <a:r>
              <a:rPr lang="tr-TR" sz="4000" dirty="0" smtClean="0"/>
              <a:t> </a:t>
            </a:r>
            <a:r>
              <a:rPr lang="tr-TR" sz="4000" dirty="0" err="1" smtClean="0"/>
              <a:t>technology</a:t>
            </a:r>
            <a:r>
              <a:rPr lang="tr-TR" sz="4000" dirty="0" smtClean="0"/>
              <a:t>?</a:t>
            </a:r>
          </a:p>
          <a:p>
            <a:endParaRPr lang="tr-TR" sz="4000" dirty="0" smtClean="0"/>
          </a:p>
          <a:p>
            <a:r>
              <a:rPr lang="tr-TR" sz="4000" dirty="0" err="1" smtClean="0"/>
              <a:t>What</a:t>
            </a:r>
            <a:r>
              <a:rPr lang="tr-TR" sz="4000" dirty="0" smtClean="0"/>
              <a:t> is </a:t>
            </a:r>
            <a:r>
              <a:rPr lang="tr-TR" sz="4000" dirty="0" err="1" smtClean="0"/>
              <a:t>sustaining</a:t>
            </a:r>
            <a:r>
              <a:rPr lang="tr-TR" sz="4000" dirty="0" smtClean="0"/>
              <a:t> </a:t>
            </a:r>
            <a:r>
              <a:rPr lang="tr-TR" sz="4000" dirty="0" err="1" smtClean="0"/>
              <a:t>technology</a:t>
            </a:r>
            <a:r>
              <a:rPr lang="tr-TR" sz="4000" dirty="0" smtClean="0"/>
              <a:t>?</a:t>
            </a:r>
          </a:p>
          <a:p>
            <a:endParaRPr lang="tr-TR" sz="4000" dirty="0" smtClean="0"/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3652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Disruptive technologies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Disruptive technologies</a:t>
            </a:r>
            <a:r>
              <a:rPr lang="en-US" sz="3600" dirty="0" smtClean="0"/>
              <a:t> offer a new way of doing things </a:t>
            </a:r>
            <a:endParaRPr lang="tr-TR" sz="3600" dirty="0" smtClean="0"/>
          </a:p>
          <a:p>
            <a:pPr lvl="1"/>
            <a:r>
              <a:rPr lang="en-US" sz="3200" dirty="0" smtClean="0"/>
              <a:t>that initially does not meet the needs of existing customers. </a:t>
            </a:r>
            <a:endParaRPr lang="tr-TR" sz="3200" dirty="0" smtClean="0"/>
          </a:p>
          <a:p>
            <a:pPr lvl="1"/>
            <a:r>
              <a:rPr lang="tr-TR" sz="3200" dirty="0" err="1" smtClean="0"/>
              <a:t>Redefines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competition</a:t>
            </a:r>
            <a:endParaRPr lang="tr-TR" sz="3200" dirty="0" smtClean="0"/>
          </a:p>
          <a:p>
            <a:pPr lvl="1"/>
            <a:r>
              <a:rPr lang="tr-TR" sz="3200" dirty="0" smtClean="0"/>
              <a:t>Open </a:t>
            </a:r>
            <a:r>
              <a:rPr lang="tr-TR" sz="3200" dirty="0" err="1" smtClean="0"/>
              <a:t>new</a:t>
            </a:r>
            <a:r>
              <a:rPr lang="tr-TR" sz="3200" dirty="0" smtClean="0"/>
              <a:t> </a:t>
            </a:r>
            <a:r>
              <a:rPr lang="tr-TR" sz="3200" dirty="0" err="1" smtClean="0"/>
              <a:t>markets</a:t>
            </a:r>
            <a:endParaRPr lang="tr-TR" sz="3200" dirty="0" smtClean="0"/>
          </a:p>
          <a:p>
            <a:pPr lvl="1"/>
            <a:r>
              <a:rPr lang="tr-TR" sz="3200" dirty="0" err="1" smtClean="0"/>
              <a:t>Destroy</a:t>
            </a:r>
            <a:r>
              <a:rPr lang="tr-TR" sz="3200" dirty="0" smtClean="0"/>
              <a:t> </a:t>
            </a:r>
            <a:r>
              <a:rPr lang="tr-TR" sz="3200" dirty="0" err="1" smtClean="0"/>
              <a:t>old</a:t>
            </a:r>
            <a:r>
              <a:rPr lang="tr-TR" sz="3200" dirty="0" smtClean="0"/>
              <a:t> </a:t>
            </a:r>
            <a:r>
              <a:rPr lang="tr-TR" sz="3200" dirty="0" err="1" smtClean="0"/>
              <a:t>ones</a:t>
            </a:r>
            <a:endParaRPr lang="tr-TR" sz="32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3303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Sustaining</a:t>
            </a:r>
            <a:r>
              <a:rPr lang="tr-TR" b="1" dirty="0" smtClean="0"/>
              <a:t> </a:t>
            </a:r>
            <a:r>
              <a:rPr lang="tr-TR" b="1" dirty="0" err="1" smtClean="0"/>
              <a:t>Technology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provide us with better, faster, and cheaper products in established markets </a:t>
            </a:r>
            <a:endParaRPr lang="tr-TR" sz="4000" dirty="0" smtClean="0"/>
          </a:p>
          <a:p>
            <a:r>
              <a:rPr lang="en-US" sz="4000" dirty="0" smtClean="0"/>
              <a:t>virtually </a:t>
            </a:r>
            <a:r>
              <a:rPr lang="en-US" sz="4000" dirty="0"/>
              <a:t>never lead in markets opened by new and disruptive technologies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pPr lvl="1"/>
            <a:r>
              <a:rPr lang="tr-TR" sz="3600" dirty="0" err="1" smtClean="0"/>
              <a:t>Ex</a:t>
            </a:r>
            <a:r>
              <a:rPr lang="tr-TR" sz="3600" dirty="0" smtClean="0"/>
              <a:t>: </a:t>
            </a:r>
            <a:r>
              <a:rPr lang="en-US" sz="3600" dirty="0" smtClean="0"/>
              <a:t>faster </a:t>
            </a:r>
            <a:r>
              <a:rPr lang="en-US" sz="3600" dirty="0"/>
              <a:t>car or larger hard </a:t>
            </a:r>
            <a:r>
              <a:rPr lang="en-US" sz="3600" dirty="0" smtClean="0"/>
              <a:t>drive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50647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Disruptive technologies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The Internet and WWW caused business disruption </a:t>
            </a:r>
            <a:endParaRPr lang="tr-TR" sz="3600" dirty="0" smtClean="0"/>
          </a:p>
          <a:p>
            <a:pPr lvl="1"/>
            <a:r>
              <a:rPr lang="en-US" sz="3200" dirty="0" smtClean="0"/>
              <a:t>by </a:t>
            </a:r>
            <a:r>
              <a:rPr lang="en-US" sz="3200" dirty="0"/>
              <a:t>allowing people to communicate and collaborate in ways that were not possible before the information age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endParaRPr lang="tr-TR" sz="3200" dirty="0" smtClean="0"/>
          </a:p>
          <a:p>
            <a:r>
              <a:rPr lang="tr-TR" sz="3600" dirty="0" err="1" smtClean="0"/>
              <a:t>They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</a:t>
            </a:r>
            <a:r>
              <a:rPr lang="en-US" sz="3600" dirty="0" smtClean="0"/>
              <a:t>changed the way that businesses operate in the market</a:t>
            </a:r>
            <a:endParaRPr lang="tr-TR" sz="3600" dirty="0" smtClean="0"/>
          </a:p>
          <a:p>
            <a:endParaRPr lang="tr-TR" sz="3600" dirty="0" smtClean="0"/>
          </a:p>
          <a:p>
            <a:r>
              <a:rPr lang="tr-TR" sz="3600" dirty="0" smtClean="0"/>
              <a:t>I</a:t>
            </a:r>
            <a:r>
              <a:rPr lang="en-US" sz="3600" dirty="0" smtClean="0"/>
              <a:t>t can be seen as an example of disruptive technology.</a:t>
            </a:r>
            <a:endParaRPr lang="tr-TR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095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en-US" sz="3600" dirty="0"/>
              <a:t>internet has created new ways for doing business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endParaRPr lang="en-US" sz="3600" dirty="0"/>
          </a:p>
          <a:p>
            <a:r>
              <a:rPr lang="tr-TR" sz="3600" dirty="0" smtClean="0"/>
              <a:t>First </a:t>
            </a:r>
            <a:r>
              <a:rPr lang="tr-TR" sz="3600" dirty="0" err="1" smtClean="0"/>
              <a:t>examples</a:t>
            </a:r>
            <a:r>
              <a:rPr lang="tr-TR" sz="3600" dirty="0" smtClean="0"/>
              <a:t> of e-</a:t>
            </a:r>
            <a:r>
              <a:rPr lang="tr-TR" sz="3600" dirty="0" err="1" smtClean="0"/>
              <a:t>commerce</a:t>
            </a:r>
            <a:r>
              <a:rPr lang="tr-TR" sz="3600" dirty="0" smtClean="0"/>
              <a:t> in 1995</a:t>
            </a:r>
          </a:p>
          <a:p>
            <a:pPr lvl="1"/>
            <a:r>
              <a:rPr lang="tr-TR" sz="3200" dirty="0" smtClean="0"/>
              <a:t>Amazon</a:t>
            </a:r>
          </a:p>
          <a:p>
            <a:pPr lvl="1"/>
            <a:r>
              <a:rPr lang="tr-TR" sz="3200" dirty="0" err="1" smtClean="0"/>
              <a:t>Ebay</a:t>
            </a:r>
            <a:endParaRPr lang="tr-TR" sz="3200" dirty="0" smtClean="0"/>
          </a:p>
          <a:p>
            <a:pPr lvl="1"/>
            <a:r>
              <a:rPr lang="tr-TR" sz="3200" dirty="0" smtClean="0"/>
              <a:t>Apple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5214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– UBER </a:t>
            </a:r>
            <a:r>
              <a:rPr lang="tr-TR" b="1" dirty="0" err="1" smtClean="0"/>
              <a:t>example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Even</a:t>
            </a:r>
            <a:r>
              <a:rPr lang="tr-TR" sz="3600" dirty="0" smtClean="0"/>
              <a:t> </a:t>
            </a:r>
            <a:r>
              <a:rPr lang="tr-TR" sz="3600" dirty="0" err="1" smtClean="0"/>
              <a:t>more</a:t>
            </a:r>
            <a:r>
              <a:rPr lang="tr-TR" sz="3600" dirty="0" smtClean="0"/>
              <a:t> </a:t>
            </a:r>
            <a:r>
              <a:rPr lang="tr-TR" sz="3600" dirty="0" err="1" smtClean="0"/>
              <a:t>distruptive</a:t>
            </a:r>
            <a:r>
              <a:rPr lang="tr-TR" sz="3600" dirty="0" smtClean="0"/>
              <a:t> </a:t>
            </a:r>
            <a:r>
              <a:rPr lang="tr-TR" sz="3600" dirty="0" err="1" smtClean="0"/>
              <a:t>one</a:t>
            </a:r>
            <a:r>
              <a:rPr lang="tr-TR" sz="3600" dirty="0" smtClean="0"/>
              <a:t>:</a:t>
            </a:r>
          </a:p>
          <a:p>
            <a:pPr lvl="1"/>
            <a:r>
              <a:rPr lang="tr-TR" sz="3200" dirty="0" smtClean="0"/>
              <a:t>UBER</a:t>
            </a:r>
          </a:p>
          <a:p>
            <a:endParaRPr lang="tr-TR" sz="3600" dirty="0" smtClean="0"/>
          </a:p>
          <a:p>
            <a:r>
              <a:rPr lang="tr-TR" sz="3600" dirty="0" smtClean="0"/>
              <a:t>UBER, </a:t>
            </a:r>
            <a:r>
              <a:rPr lang="tr-TR" sz="3600" dirty="0" err="1" smtClean="0"/>
              <a:t>Airbnb</a:t>
            </a:r>
            <a:r>
              <a:rPr lang="tr-TR" sz="3600" dirty="0" smtClean="0"/>
              <a:t>, </a:t>
            </a:r>
            <a:r>
              <a:rPr lang="tr-TR" sz="3600" dirty="0" err="1" smtClean="0"/>
              <a:t>BloomThat</a:t>
            </a:r>
            <a:r>
              <a:rPr lang="tr-TR" sz="3600" dirty="0" smtClean="0"/>
              <a:t> (</a:t>
            </a:r>
            <a:r>
              <a:rPr lang="tr-TR" sz="3600" dirty="0" err="1" smtClean="0"/>
              <a:t>flower</a:t>
            </a:r>
            <a:r>
              <a:rPr lang="tr-TR" sz="3600" dirty="0" smtClean="0"/>
              <a:t> </a:t>
            </a:r>
            <a:r>
              <a:rPr lang="tr-TR" sz="3600" dirty="0" err="1" smtClean="0"/>
              <a:t>delivery</a:t>
            </a:r>
            <a:r>
              <a:rPr lang="tr-TR" sz="3600" dirty="0" smtClean="0"/>
              <a:t>), </a:t>
            </a:r>
            <a:r>
              <a:rPr lang="tr-TR" sz="3600" dirty="0" err="1" smtClean="0"/>
              <a:t>Deliveroo</a:t>
            </a:r>
            <a:r>
              <a:rPr lang="tr-TR" sz="3600" dirty="0" smtClean="0"/>
              <a:t> (</a:t>
            </a:r>
            <a:r>
              <a:rPr lang="tr-TR" sz="3600" dirty="0" err="1" smtClean="0"/>
              <a:t>food</a:t>
            </a:r>
            <a:r>
              <a:rPr lang="tr-TR" sz="3600" dirty="0" smtClean="0"/>
              <a:t> </a:t>
            </a:r>
            <a:r>
              <a:rPr lang="tr-TR" sz="3600" dirty="0" err="1" smtClean="0"/>
              <a:t>delivery</a:t>
            </a:r>
            <a:r>
              <a:rPr lang="tr-TR" sz="3600" dirty="0" smtClean="0"/>
              <a:t>)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examples</a:t>
            </a:r>
            <a:r>
              <a:rPr lang="tr-TR" sz="3600" dirty="0" smtClean="0"/>
              <a:t> of on-</a:t>
            </a:r>
            <a:r>
              <a:rPr lang="tr-TR" sz="3600" dirty="0" err="1" smtClean="0"/>
              <a:t>demand</a:t>
            </a:r>
            <a:r>
              <a:rPr lang="tr-TR" sz="3600" dirty="0" smtClean="0"/>
              <a:t> service e-</a:t>
            </a:r>
            <a:r>
              <a:rPr lang="tr-TR" sz="3600" dirty="0" err="1" smtClean="0"/>
              <a:t>commerce</a:t>
            </a:r>
            <a:r>
              <a:rPr lang="tr-TR" sz="3600" dirty="0" smtClean="0"/>
              <a:t> </a:t>
            </a:r>
            <a:r>
              <a:rPr lang="tr-TR" sz="3600" dirty="0" err="1" smtClean="0"/>
              <a:t>models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6415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– UBER </a:t>
            </a:r>
            <a:r>
              <a:rPr lang="tr-TR" b="1" dirty="0" err="1" smtClean="0"/>
              <a:t>example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Uber</a:t>
            </a:r>
            <a:r>
              <a:rPr lang="tr-TR" sz="3200" dirty="0" smtClean="0"/>
              <a:t> </a:t>
            </a:r>
            <a:r>
              <a:rPr lang="tr-TR" sz="3200" dirty="0" err="1" smtClean="0"/>
              <a:t>offers</a:t>
            </a:r>
            <a:r>
              <a:rPr lang="tr-TR" sz="3200" dirty="0" smtClean="0"/>
              <a:t> </a:t>
            </a:r>
            <a:r>
              <a:rPr lang="tr-TR" sz="3200" dirty="0" err="1" smtClean="0"/>
              <a:t>value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both</a:t>
            </a:r>
            <a:r>
              <a:rPr lang="tr-TR" sz="3200" dirty="0" smtClean="0"/>
              <a:t> </a:t>
            </a:r>
            <a:r>
              <a:rPr lang="tr-TR" sz="3200" dirty="0" err="1" smtClean="0"/>
              <a:t>customers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drivers</a:t>
            </a:r>
            <a:endParaRPr lang="tr-TR" sz="3200" dirty="0" smtClean="0"/>
          </a:p>
          <a:p>
            <a:pPr lvl="1"/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customers</a:t>
            </a:r>
            <a:r>
              <a:rPr lang="tr-TR" sz="2800" dirty="0" smtClean="0"/>
              <a:t>: </a:t>
            </a:r>
            <a:r>
              <a:rPr lang="tr-TR" sz="2800" dirty="0" err="1" smtClean="0"/>
              <a:t>Free</a:t>
            </a:r>
            <a:r>
              <a:rPr lang="tr-TR" sz="2800" dirty="0" smtClean="0"/>
              <a:t> </a:t>
            </a:r>
            <a:r>
              <a:rPr lang="tr-TR" sz="2800" dirty="0" err="1" smtClean="0"/>
              <a:t>sign</a:t>
            </a:r>
            <a:r>
              <a:rPr lang="tr-TR" sz="2800" dirty="0" smtClean="0"/>
              <a:t> </a:t>
            </a:r>
            <a:r>
              <a:rPr lang="tr-TR" sz="2800" dirty="0" err="1" smtClean="0"/>
              <a:t>up</a:t>
            </a:r>
            <a:endParaRPr lang="tr-TR" sz="2800" dirty="0" smtClean="0"/>
          </a:p>
          <a:p>
            <a:pPr lvl="1"/>
            <a:r>
              <a:rPr lang="en-US" sz="2800" dirty="0"/>
              <a:t>request and pay for a ride (at a cost Uber claims is 40% less than a traditional taxi) </a:t>
            </a:r>
            <a:endParaRPr lang="tr-TR" sz="2800" dirty="0" smtClean="0"/>
          </a:p>
          <a:p>
            <a:pPr lvl="1"/>
            <a:r>
              <a:rPr lang="en-US" sz="2800" dirty="0"/>
              <a:t>using a smartphone and credit card, </a:t>
            </a:r>
            <a:endParaRPr lang="tr-TR" sz="2800" dirty="0" smtClean="0"/>
          </a:p>
          <a:p>
            <a:pPr lvl="1"/>
            <a:r>
              <a:rPr lang="en-US" sz="2800" dirty="0" smtClean="0"/>
              <a:t>get </a:t>
            </a:r>
            <a:r>
              <a:rPr lang="en-US" sz="2800" dirty="0"/>
              <a:t>picked up within a few minutes. </a:t>
            </a:r>
            <a:endParaRPr lang="tr-TR" sz="2800" dirty="0" smtClean="0"/>
          </a:p>
          <a:p>
            <a:pPr lvl="1"/>
            <a:r>
              <a:rPr lang="tr-TR" sz="2800" dirty="0" err="1" smtClean="0"/>
              <a:t>Ride-sharing</a:t>
            </a:r>
            <a:endParaRPr lang="tr-TR" sz="2800" dirty="0" smtClean="0"/>
          </a:p>
          <a:p>
            <a:pPr lvl="1"/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drivers</a:t>
            </a:r>
            <a:r>
              <a:rPr lang="tr-TR" sz="2800" dirty="0" smtClean="0"/>
              <a:t>: </a:t>
            </a:r>
            <a:r>
              <a:rPr lang="tr-TR" sz="2800" dirty="0" err="1" smtClean="0"/>
              <a:t>setting</a:t>
            </a:r>
            <a:r>
              <a:rPr lang="tr-TR" sz="2800" dirty="0" smtClean="0"/>
              <a:t>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own</a:t>
            </a:r>
            <a:r>
              <a:rPr lang="tr-TR" sz="2800" dirty="0" smtClean="0"/>
              <a:t> </a:t>
            </a:r>
            <a:r>
              <a:rPr lang="tr-TR" sz="2800" dirty="0" err="1" smtClean="0"/>
              <a:t>hours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putting</a:t>
            </a:r>
            <a:r>
              <a:rPr lang="tr-TR" sz="2800" dirty="0" smtClean="0"/>
              <a:t>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own</a:t>
            </a:r>
            <a:r>
              <a:rPr lang="tr-TR" sz="2800" dirty="0" smtClean="0"/>
              <a:t> </a:t>
            </a:r>
            <a:r>
              <a:rPr lang="tr-TR" sz="2800" dirty="0" err="1" smtClean="0"/>
              <a:t>cars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generate</a:t>
            </a:r>
            <a:r>
              <a:rPr lang="tr-TR" sz="2800" dirty="0" smtClean="0"/>
              <a:t> </a:t>
            </a:r>
            <a:r>
              <a:rPr lang="tr-TR" sz="2800" dirty="0" err="1" smtClean="0"/>
              <a:t>revenue</a:t>
            </a:r>
            <a:r>
              <a:rPr lang="tr-TR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009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– UBER </a:t>
            </a:r>
            <a:r>
              <a:rPr lang="tr-TR" b="1" dirty="0" err="1" smtClean="0"/>
              <a:t>example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No </a:t>
            </a:r>
            <a:r>
              <a:rPr lang="tr-TR" sz="3600" dirty="0" err="1" smtClean="0"/>
              <a:t>goods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sell</a:t>
            </a:r>
            <a:endParaRPr lang="tr-TR" sz="3600" dirty="0" smtClean="0"/>
          </a:p>
          <a:p>
            <a:endParaRPr lang="tr-TR" sz="3600" dirty="0" smtClean="0"/>
          </a:p>
          <a:p>
            <a:r>
              <a:rPr lang="en-US" sz="3600" dirty="0"/>
              <a:t>a smartphone-based platform that enables people who want a </a:t>
            </a:r>
            <a:r>
              <a:rPr lang="en-US" sz="3600" dirty="0" err="1" smtClean="0"/>
              <a:t>servic</a:t>
            </a:r>
            <a:r>
              <a:rPr lang="tr-TR" sz="3600" dirty="0" smtClean="0"/>
              <a:t>e</a:t>
            </a:r>
          </a:p>
          <a:p>
            <a:endParaRPr lang="tr-TR" sz="3600" dirty="0" smtClean="0"/>
          </a:p>
          <a:p>
            <a:r>
              <a:rPr lang="tr-TR" sz="3600" dirty="0" err="1" smtClean="0"/>
              <a:t>There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criticisms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«</a:t>
            </a:r>
            <a:r>
              <a:rPr lang="tr-TR" sz="3600" dirty="0" err="1" smtClean="0"/>
              <a:t>uberization</a:t>
            </a:r>
            <a:r>
              <a:rPr lang="tr-TR" sz="3600" dirty="0" smtClean="0"/>
              <a:t>» of </a:t>
            </a:r>
            <a:r>
              <a:rPr lang="tr-TR" sz="3600" dirty="0" err="1" smtClean="0"/>
              <a:t>work</a:t>
            </a:r>
            <a:r>
              <a:rPr lang="tr-TR" sz="3600" dirty="0" smtClean="0"/>
              <a:t> as </a:t>
            </a:r>
            <a:r>
              <a:rPr lang="tr-TR" sz="3600" dirty="0" err="1" smtClean="0"/>
              <a:t>well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0869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385</Words>
  <Application>Microsoft Office PowerPoint</Application>
  <PresentationFormat>Geniş ekran</PresentationFormat>
  <Paragraphs>57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Business Information Systems II</vt:lpstr>
      <vt:lpstr>Disruptive technologies </vt:lpstr>
      <vt:lpstr>Disruptive technologies </vt:lpstr>
      <vt:lpstr>Sustaining Technology</vt:lpstr>
      <vt:lpstr>Disruptive technologies </vt:lpstr>
      <vt:lpstr>E-Commerce</vt:lpstr>
      <vt:lpstr>E-Commerce – UBER example</vt:lpstr>
      <vt:lpstr>E-Commerce – UBER example</vt:lpstr>
      <vt:lpstr>E-Commerce – UBER example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22</cp:revision>
  <dcterms:created xsi:type="dcterms:W3CDTF">2020-01-22T10:55:34Z</dcterms:created>
  <dcterms:modified xsi:type="dcterms:W3CDTF">2020-01-22T11:37:54Z</dcterms:modified>
</cp:coreProperties>
</file>