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5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71" autoAdjust="0"/>
    <p:restoredTop sz="94660"/>
  </p:normalViewPr>
  <p:slideViewPr>
    <p:cSldViewPr snapToGrid="0">
      <p:cViewPr varScale="1">
        <p:scale>
          <a:sx n="94" d="100"/>
          <a:sy n="9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21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23919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33303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89001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6457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980181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2584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086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32942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47780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25528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1C1D28-3E72-46AC-9036-9B1F732CC0D8}" type="datetimeFigureOut">
              <a:rPr lang="en-US" smtClean="0"/>
              <a:t>1/22/2020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51D915-F367-43B4-9985-36E6B44E27F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5676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Business Information </a:t>
            </a:r>
            <a:r>
              <a:rPr lang="tr-TR" dirty="0" err="1" smtClean="0"/>
              <a:t>Systems</a:t>
            </a:r>
            <a:r>
              <a:rPr lang="tr-TR" dirty="0" smtClean="0"/>
              <a:t> II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E-Commerce </a:t>
            </a:r>
            <a:r>
              <a:rPr lang="tr-TR" dirty="0" err="1" smtClean="0"/>
              <a:t>and</a:t>
            </a:r>
            <a:r>
              <a:rPr lang="tr-TR" dirty="0" smtClean="0"/>
              <a:t> E-Business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70492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References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Laudon K and C Trevor (2018), E-commerce 2017, Pearson.</a:t>
            </a:r>
          </a:p>
          <a:p>
            <a:r>
              <a:rPr lang="en-US" dirty="0" err="1" smtClean="0"/>
              <a:t>Valacich</a:t>
            </a:r>
            <a:r>
              <a:rPr lang="en-US" dirty="0" smtClean="0"/>
              <a:t> J, and C. Schneider (2018), </a:t>
            </a:r>
            <a:r>
              <a:rPr lang="en-US" i="1" dirty="0" smtClean="0"/>
              <a:t>Information Systems Today Managing in the Digital World</a:t>
            </a:r>
            <a:r>
              <a:rPr lang="en-US" dirty="0" smtClean="0"/>
              <a:t>, Pearson, 8</a:t>
            </a:r>
            <a:r>
              <a:rPr lang="en-US" baseline="30000" dirty="0" smtClean="0"/>
              <a:t>th</a:t>
            </a:r>
            <a:r>
              <a:rPr lang="en-US" dirty="0" smtClean="0"/>
              <a:t> Ed.</a:t>
            </a:r>
          </a:p>
          <a:p>
            <a:r>
              <a:rPr lang="en-US" dirty="0" err="1" smtClean="0"/>
              <a:t>Baltzan</a:t>
            </a:r>
            <a:r>
              <a:rPr lang="en-US" dirty="0" smtClean="0"/>
              <a:t> P. (2018), </a:t>
            </a:r>
            <a:r>
              <a:rPr lang="en-US" i="1" dirty="0" smtClean="0"/>
              <a:t>Business Driven Information Systems</a:t>
            </a:r>
            <a:r>
              <a:rPr lang="en-US" dirty="0" smtClean="0"/>
              <a:t>, Mc </a:t>
            </a:r>
            <a:r>
              <a:rPr lang="en-US" dirty="0" err="1" smtClean="0"/>
              <a:t>Graw</a:t>
            </a:r>
            <a:r>
              <a:rPr lang="en-US" dirty="0" smtClean="0"/>
              <a:t> Hill, 6</a:t>
            </a:r>
            <a:r>
              <a:rPr lang="en-US" baseline="30000" dirty="0" smtClean="0"/>
              <a:t>th</a:t>
            </a:r>
            <a:r>
              <a:rPr lang="en-US" dirty="0" smtClean="0"/>
              <a:t> Ed.</a:t>
            </a:r>
          </a:p>
          <a:p>
            <a:r>
              <a:rPr lang="en-US" dirty="0" smtClean="0"/>
              <a:t>Laudon K. and J. Laudon</a:t>
            </a:r>
            <a:r>
              <a:rPr lang="tr-TR" dirty="0" smtClean="0"/>
              <a:t> (2018)</a:t>
            </a:r>
            <a:r>
              <a:rPr lang="en-US" dirty="0" smtClean="0"/>
              <a:t>, Management Information Systems, </a:t>
            </a:r>
            <a:r>
              <a:rPr lang="tr-TR" dirty="0" err="1" smtClean="0"/>
              <a:t>Managing</a:t>
            </a:r>
            <a:r>
              <a:rPr lang="tr-TR" dirty="0" smtClean="0"/>
              <a:t> </a:t>
            </a:r>
            <a:r>
              <a:rPr lang="tr-TR" dirty="0" err="1" smtClean="0"/>
              <a:t>the</a:t>
            </a:r>
            <a:r>
              <a:rPr lang="tr-TR" dirty="0" smtClean="0"/>
              <a:t> </a:t>
            </a:r>
            <a:r>
              <a:rPr lang="tr-TR" dirty="0" err="1" smtClean="0"/>
              <a:t>Digital</a:t>
            </a:r>
            <a:r>
              <a:rPr lang="tr-TR" dirty="0" smtClean="0"/>
              <a:t> </a:t>
            </a:r>
            <a:r>
              <a:rPr lang="tr-TR" dirty="0" err="1" smtClean="0"/>
              <a:t>Firm</a:t>
            </a:r>
            <a:r>
              <a:rPr lang="tr-TR" dirty="0" smtClean="0"/>
              <a:t>, </a:t>
            </a:r>
            <a:r>
              <a:rPr lang="tr-TR" dirty="0" err="1" smtClean="0"/>
              <a:t>Pearson</a:t>
            </a:r>
            <a:r>
              <a:rPr lang="tr-TR" dirty="0" smtClean="0"/>
              <a:t>, 15th Ed.</a:t>
            </a:r>
          </a:p>
          <a:p>
            <a:r>
              <a:rPr lang="en-US" dirty="0" smtClean="0"/>
              <a:t>Chaffey, E business and Ecommerce Management Strategies, 4</a:t>
            </a:r>
            <a:r>
              <a:rPr lang="en-US" baseline="30000" dirty="0" smtClean="0"/>
              <a:t>th</a:t>
            </a:r>
            <a:r>
              <a:rPr lang="en-US" dirty="0" smtClean="0"/>
              <a:t> ed.</a:t>
            </a:r>
            <a:endParaRPr lang="tr-TR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60567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Disruptive technologies</a:t>
            </a:r>
            <a:r>
              <a:rPr lang="en-US" dirty="0"/>
              <a:t> 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tr-TR" sz="4000" dirty="0" smtClean="0"/>
          </a:p>
          <a:p>
            <a:r>
              <a:rPr lang="tr-TR" sz="4000" dirty="0" err="1" smtClean="0"/>
              <a:t>What</a:t>
            </a:r>
            <a:r>
              <a:rPr lang="tr-TR" sz="4000" dirty="0" smtClean="0"/>
              <a:t> is </a:t>
            </a:r>
            <a:r>
              <a:rPr lang="tr-TR" sz="4000" dirty="0" err="1" smtClean="0"/>
              <a:t>distruptive</a:t>
            </a:r>
            <a:r>
              <a:rPr lang="tr-TR" sz="4000" dirty="0" smtClean="0"/>
              <a:t> </a:t>
            </a:r>
            <a:r>
              <a:rPr lang="tr-TR" sz="4000" dirty="0" err="1" smtClean="0"/>
              <a:t>technology</a:t>
            </a:r>
            <a:r>
              <a:rPr lang="tr-TR" sz="4000" dirty="0" smtClean="0"/>
              <a:t>?</a:t>
            </a:r>
          </a:p>
          <a:p>
            <a:endParaRPr lang="tr-TR" sz="4000" dirty="0" smtClean="0"/>
          </a:p>
          <a:p>
            <a:r>
              <a:rPr lang="tr-TR" sz="4000" dirty="0" err="1" smtClean="0"/>
              <a:t>What</a:t>
            </a:r>
            <a:r>
              <a:rPr lang="tr-TR" sz="4000" dirty="0" smtClean="0"/>
              <a:t> is </a:t>
            </a:r>
            <a:r>
              <a:rPr lang="tr-TR" sz="4000" dirty="0" err="1" smtClean="0"/>
              <a:t>sustaining</a:t>
            </a:r>
            <a:r>
              <a:rPr lang="tr-TR" sz="4000" dirty="0" smtClean="0"/>
              <a:t> </a:t>
            </a:r>
            <a:r>
              <a:rPr lang="tr-TR" sz="4000" dirty="0" err="1" smtClean="0"/>
              <a:t>technology</a:t>
            </a:r>
            <a:r>
              <a:rPr lang="tr-TR" sz="4000" dirty="0" smtClean="0"/>
              <a:t>?</a:t>
            </a:r>
          </a:p>
          <a:p>
            <a:endParaRPr lang="tr-TR" sz="4000" dirty="0" smtClean="0"/>
          </a:p>
          <a:p>
            <a:endParaRPr lang="en-US" sz="4000" dirty="0"/>
          </a:p>
          <a:p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14365234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Disruptive technologies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3600" b="1" dirty="0" smtClean="0"/>
              <a:t>Disruptive technologies</a:t>
            </a:r>
            <a:r>
              <a:rPr lang="en-US" sz="3600" dirty="0" smtClean="0"/>
              <a:t> offer a new way of doing things </a:t>
            </a:r>
            <a:endParaRPr lang="tr-TR" sz="3600" dirty="0" smtClean="0"/>
          </a:p>
          <a:p>
            <a:pPr lvl="1"/>
            <a:r>
              <a:rPr lang="en-US" sz="3200" dirty="0" smtClean="0"/>
              <a:t>that initially does not meet the needs of existing customers. </a:t>
            </a:r>
            <a:endParaRPr lang="tr-TR" sz="3200" dirty="0" smtClean="0"/>
          </a:p>
          <a:p>
            <a:pPr lvl="1"/>
            <a:r>
              <a:rPr lang="tr-TR" sz="3200" dirty="0" err="1" smtClean="0"/>
              <a:t>Redefines</a:t>
            </a:r>
            <a:r>
              <a:rPr lang="tr-TR" sz="3200" dirty="0" smtClean="0"/>
              <a:t> </a:t>
            </a:r>
            <a:r>
              <a:rPr lang="tr-TR" sz="3200" dirty="0" err="1" smtClean="0"/>
              <a:t>the</a:t>
            </a:r>
            <a:r>
              <a:rPr lang="tr-TR" sz="3200" dirty="0" smtClean="0"/>
              <a:t> </a:t>
            </a:r>
            <a:r>
              <a:rPr lang="tr-TR" sz="3200" dirty="0" err="1" smtClean="0"/>
              <a:t>competition</a:t>
            </a:r>
            <a:endParaRPr lang="tr-TR" sz="3200" dirty="0" smtClean="0"/>
          </a:p>
          <a:p>
            <a:pPr lvl="1"/>
            <a:r>
              <a:rPr lang="tr-TR" sz="3200" dirty="0" smtClean="0"/>
              <a:t>Open </a:t>
            </a:r>
            <a:r>
              <a:rPr lang="tr-TR" sz="3200" dirty="0" err="1" smtClean="0"/>
              <a:t>new</a:t>
            </a:r>
            <a:r>
              <a:rPr lang="tr-TR" sz="3200" dirty="0" smtClean="0"/>
              <a:t> </a:t>
            </a:r>
            <a:r>
              <a:rPr lang="tr-TR" sz="3200" dirty="0" err="1" smtClean="0"/>
              <a:t>markets</a:t>
            </a:r>
            <a:endParaRPr lang="tr-TR" sz="3200" dirty="0" smtClean="0"/>
          </a:p>
          <a:p>
            <a:pPr lvl="1"/>
            <a:r>
              <a:rPr lang="tr-TR" sz="3200" dirty="0" err="1" smtClean="0"/>
              <a:t>Destroy</a:t>
            </a:r>
            <a:r>
              <a:rPr lang="tr-TR" sz="3200" dirty="0" smtClean="0"/>
              <a:t> </a:t>
            </a:r>
            <a:r>
              <a:rPr lang="tr-TR" sz="3200" dirty="0" err="1" smtClean="0"/>
              <a:t>old</a:t>
            </a:r>
            <a:r>
              <a:rPr lang="tr-TR" sz="3200" dirty="0" smtClean="0"/>
              <a:t> </a:t>
            </a:r>
            <a:r>
              <a:rPr lang="tr-TR" sz="3200" dirty="0" err="1" smtClean="0"/>
              <a:t>ones</a:t>
            </a:r>
            <a:endParaRPr lang="tr-TR" sz="3200" dirty="0" smtClean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3033032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err="1" smtClean="0"/>
              <a:t>Sustaining</a:t>
            </a:r>
            <a:r>
              <a:rPr lang="tr-TR" b="1" dirty="0" smtClean="0"/>
              <a:t> </a:t>
            </a:r>
            <a:r>
              <a:rPr lang="tr-TR" b="1" dirty="0" err="1" smtClean="0"/>
              <a:t>Technology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4000" dirty="0"/>
              <a:t>provide us with better, faster, and cheaper products in established markets </a:t>
            </a:r>
            <a:endParaRPr lang="tr-TR" sz="4000" dirty="0" smtClean="0"/>
          </a:p>
          <a:p>
            <a:r>
              <a:rPr lang="en-US" sz="4000" dirty="0" smtClean="0"/>
              <a:t>virtually </a:t>
            </a:r>
            <a:r>
              <a:rPr lang="en-US" sz="4000" dirty="0"/>
              <a:t>never lead in markets opened by new and disruptive technologies</a:t>
            </a:r>
            <a:r>
              <a:rPr lang="en-US" sz="4000" dirty="0" smtClean="0"/>
              <a:t>.</a:t>
            </a:r>
            <a:endParaRPr lang="tr-TR" sz="4000" dirty="0" smtClean="0"/>
          </a:p>
          <a:p>
            <a:pPr lvl="1"/>
            <a:r>
              <a:rPr lang="tr-TR" sz="3600" dirty="0" err="1" smtClean="0"/>
              <a:t>Ex</a:t>
            </a:r>
            <a:r>
              <a:rPr lang="tr-TR" sz="3600" dirty="0" smtClean="0"/>
              <a:t>: </a:t>
            </a:r>
            <a:r>
              <a:rPr lang="en-US" sz="3600" dirty="0" smtClean="0"/>
              <a:t>faster </a:t>
            </a:r>
            <a:r>
              <a:rPr lang="en-US" sz="3600" dirty="0"/>
              <a:t>car or larger hard </a:t>
            </a:r>
            <a:r>
              <a:rPr lang="en-US" sz="3600" dirty="0" smtClean="0"/>
              <a:t>drive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29506473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Disruptive technologies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3600" dirty="0"/>
              <a:t>The Internet and WWW caused business disruption </a:t>
            </a:r>
            <a:endParaRPr lang="tr-TR" sz="3600" dirty="0" smtClean="0"/>
          </a:p>
          <a:p>
            <a:pPr lvl="1"/>
            <a:r>
              <a:rPr lang="en-US" sz="3200" dirty="0" smtClean="0"/>
              <a:t>by </a:t>
            </a:r>
            <a:r>
              <a:rPr lang="en-US" sz="3200" dirty="0"/>
              <a:t>allowing people to communicate and collaborate in ways that were not possible before the information age</a:t>
            </a:r>
            <a:r>
              <a:rPr lang="en-US" sz="3200" dirty="0" smtClean="0"/>
              <a:t>.</a:t>
            </a:r>
            <a:endParaRPr lang="tr-TR" sz="3200" dirty="0" smtClean="0"/>
          </a:p>
          <a:p>
            <a:pPr lvl="1"/>
            <a:endParaRPr lang="tr-TR" sz="3200" dirty="0" smtClean="0"/>
          </a:p>
          <a:p>
            <a:r>
              <a:rPr lang="tr-TR" sz="3600" dirty="0" err="1" smtClean="0"/>
              <a:t>They</a:t>
            </a:r>
            <a:r>
              <a:rPr lang="tr-TR" sz="3600" dirty="0" smtClean="0"/>
              <a:t> </a:t>
            </a:r>
            <a:r>
              <a:rPr lang="tr-TR" sz="3600" dirty="0" err="1" smtClean="0"/>
              <a:t>have</a:t>
            </a:r>
            <a:r>
              <a:rPr lang="tr-TR" sz="3600" dirty="0" smtClean="0"/>
              <a:t> </a:t>
            </a:r>
            <a:r>
              <a:rPr lang="en-US" sz="3600" dirty="0" smtClean="0"/>
              <a:t>changed the way that businesses operate in the market</a:t>
            </a:r>
            <a:endParaRPr lang="tr-TR" sz="3600" dirty="0" smtClean="0"/>
          </a:p>
          <a:p>
            <a:endParaRPr lang="tr-TR" sz="3600" dirty="0" smtClean="0"/>
          </a:p>
          <a:p>
            <a:r>
              <a:rPr lang="tr-TR" sz="3600" dirty="0" smtClean="0"/>
              <a:t>I</a:t>
            </a:r>
            <a:r>
              <a:rPr lang="en-US" sz="3600" dirty="0" smtClean="0"/>
              <a:t>t can be seen as an example of disruptive technology.</a:t>
            </a:r>
            <a:endParaRPr lang="tr-TR" sz="3600" dirty="0" smtClean="0"/>
          </a:p>
          <a:p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7509548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E-Commerce</a:t>
            </a:r>
            <a:endParaRPr lang="en-US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The</a:t>
            </a:r>
            <a:r>
              <a:rPr lang="tr-TR" sz="3600" dirty="0" smtClean="0"/>
              <a:t> </a:t>
            </a:r>
            <a:r>
              <a:rPr lang="en-US" sz="3600" dirty="0"/>
              <a:t>internet has created new ways for doing business</a:t>
            </a:r>
            <a:r>
              <a:rPr lang="en-US" sz="3600" dirty="0" smtClean="0"/>
              <a:t>.</a:t>
            </a:r>
            <a:endParaRPr lang="tr-TR" sz="3600" dirty="0" smtClean="0"/>
          </a:p>
          <a:p>
            <a:endParaRPr lang="en-US" sz="3600" dirty="0"/>
          </a:p>
          <a:p>
            <a:r>
              <a:rPr lang="tr-TR" sz="3600" dirty="0" smtClean="0"/>
              <a:t>First </a:t>
            </a:r>
            <a:r>
              <a:rPr lang="tr-TR" sz="3600" dirty="0" err="1" smtClean="0"/>
              <a:t>examples</a:t>
            </a:r>
            <a:r>
              <a:rPr lang="tr-TR" sz="3600" dirty="0" smtClean="0"/>
              <a:t> of e-</a:t>
            </a:r>
            <a:r>
              <a:rPr lang="tr-TR" sz="3600" dirty="0" err="1" smtClean="0"/>
              <a:t>commerce</a:t>
            </a:r>
            <a:r>
              <a:rPr lang="tr-TR" sz="3600" dirty="0" smtClean="0"/>
              <a:t> in 1995</a:t>
            </a:r>
          </a:p>
          <a:p>
            <a:pPr lvl="1"/>
            <a:r>
              <a:rPr lang="tr-TR" sz="3200" dirty="0" smtClean="0"/>
              <a:t>Amazon</a:t>
            </a:r>
          </a:p>
          <a:p>
            <a:pPr lvl="1"/>
            <a:r>
              <a:rPr lang="tr-TR" sz="3200" dirty="0" err="1" smtClean="0"/>
              <a:t>Ebay</a:t>
            </a:r>
            <a:endParaRPr lang="tr-TR" sz="3200" dirty="0" smtClean="0"/>
          </a:p>
          <a:p>
            <a:pPr lvl="1"/>
            <a:r>
              <a:rPr lang="tr-TR" sz="3200" dirty="0" smtClean="0"/>
              <a:t>Apple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905214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E-Commerce – UBER </a:t>
            </a:r>
            <a:r>
              <a:rPr lang="tr-TR" b="1" dirty="0" err="1" smtClean="0"/>
              <a:t>example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err="1" smtClean="0"/>
              <a:t>Even</a:t>
            </a:r>
            <a:r>
              <a:rPr lang="tr-TR" sz="3600" dirty="0" smtClean="0"/>
              <a:t> </a:t>
            </a:r>
            <a:r>
              <a:rPr lang="tr-TR" sz="3600" dirty="0" err="1" smtClean="0"/>
              <a:t>more</a:t>
            </a:r>
            <a:r>
              <a:rPr lang="tr-TR" sz="3600" dirty="0" smtClean="0"/>
              <a:t> </a:t>
            </a:r>
            <a:r>
              <a:rPr lang="tr-TR" sz="3600" dirty="0" err="1" smtClean="0"/>
              <a:t>distruptive</a:t>
            </a:r>
            <a:r>
              <a:rPr lang="tr-TR" sz="3600" dirty="0" smtClean="0"/>
              <a:t> </a:t>
            </a:r>
            <a:r>
              <a:rPr lang="tr-TR" sz="3600" dirty="0" err="1" smtClean="0"/>
              <a:t>one</a:t>
            </a:r>
            <a:r>
              <a:rPr lang="tr-TR" sz="3600" dirty="0" smtClean="0"/>
              <a:t>:</a:t>
            </a:r>
          </a:p>
          <a:p>
            <a:pPr lvl="1"/>
            <a:r>
              <a:rPr lang="tr-TR" sz="3200" dirty="0" smtClean="0"/>
              <a:t>UBER</a:t>
            </a:r>
          </a:p>
          <a:p>
            <a:endParaRPr lang="tr-TR" sz="3600" dirty="0" smtClean="0"/>
          </a:p>
          <a:p>
            <a:r>
              <a:rPr lang="tr-TR" sz="3600" dirty="0" smtClean="0"/>
              <a:t>UBER, </a:t>
            </a:r>
            <a:r>
              <a:rPr lang="tr-TR" sz="3600" dirty="0" err="1" smtClean="0"/>
              <a:t>Airbnb</a:t>
            </a:r>
            <a:r>
              <a:rPr lang="tr-TR" sz="3600" dirty="0" smtClean="0"/>
              <a:t>, </a:t>
            </a:r>
            <a:r>
              <a:rPr lang="tr-TR" sz="3600" dirty="0" err="1" smtClean="0"/>
              <a:t>BloomThat</a:t>
            </a:r>
            <a:r>
              <a:rPr lang="tr-TR" sz="3600" dirty="0" smtClean="0"/>
              <a:t> (</a:t>
            </a:r>
            <a:r>
              <a:rPr lang="tr-TR" sz="3600" dirty="0" err="1" smtClean="0"/>
              <a:t>flower</a:t>
            </a:r>
            <a:r>
              <a:rPr lang="tr-TR" sz="3600" dirty="0" smtClean="0"/>
              <a:t> </a:t>
            </a:r>
            <a:r>
              <a:rPr lang="tr-TR" sz="3600" dirty="0" err="1" smtClean="0"/>
              <a:t>delivery</a:t>
            </a:r>
            <a:r>
              <a:rPr lang="tr-TR" sz="3600" dirty="0" smtClean="0"/>
              <a:t>), </a:t>
            </a:r>
            <a:r>
              <a:rPr lang="tr-TR" sz="3600" dirty="0" err="1" smtClean="0"/>
              <a:t>Deliveroo</a:t>
            </a:r>
            <a:r>
              <a:rPr lang="tr-TR" sz="3600" dirty="0" smtClean="0"/>
              <a:t> (</a:t>
            </a:r>
            <a:r>
              <a:rPr lang="tr-TR" sz="3600" dirty="0" err="1" smtClean="0"/>
              <a:t>food</a:t>
            </a:r>
            <a:r>
              <a:rPr lang="tr-TR" sz="3600" dirty="0" smtClean="0"/>
              <a:t> </a:t>
            </a:r>
            <a:r>
              <a:rPr lang="tr-TR" sz="3600" dirty="0" err="1" smtClean="0"/>
              <a:t>delivery</a:t>
            </a:r>
            <a:r>
              <a:rPr lang="tr-TR" sz="3600" dirty="0" smtClean="0"/>
              <a:t>) </a:t>
            </a:r>
            <a:r>
              <a:rPr lang="tr-TR" sz="3600" dirty="0" err="1" smtClean="0"/>
              <a:t>are</a:t>
            </a:r>
            <a:r>
              <a:rPr lang="tr-TR" sz="3600" dirty="0" smtClean="0"/>
              <a:t> </a:t>
            </a:r>
            <a:r>
              <a:rPr lang="tr-TR" sz="3600" dirty="0" err="1" smtClean="0"/>
              <a:t>examples</a:t>
            </a:r>
            <a:r>
              <a:rPr lang="tr-TR" sz="3600" dirty="0" smtClean="0"/>
              <a:t> of on-</a:t>
            </a:r>
            <a:r>
              <a:rPr lang="tr-TR" sz="3600" dirty="0" err="1" smtClean="0"/>
              <a:t>demand</a:t>
            </a:r>
            <a:r>
              <a:rPr lang="tr-TR" sz="3600" dirty="0" smtClean="0"/>
              <a:t> service e-</a:t>
            </a:r>
            <a:r>
              <a:rPr lang="tr-TR" sz="3600" dirty="0" err="1" smtClean="0"/>
              <a:t>commerce</a:t>
            </a:r>
            <a:r>
              <a:rPr lang="tr-TR" sz="3600" dirty="0" smtClean="0"/>
              <a:t> </a:t>
            </a:r>
            <a:r>
              <a:rPr lang="tr-TR" sz="3600" dirty="0" err="1" smtClean="0"/>
              <a:t>models</a:t>
            </a:r>
            <a:r>
              <a:rPr lang="tr-TR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16641545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E-Commerce – UBER </a:t>
            </a:r>
            <a:r>
              <a:rPr lang="tr-TR" b="1" dirty="0" err="1" smtClean="0"/>
              <a:t>example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200" dirty="0" err="1" smtClean="0"/>
              <a:t>Uber</a:t>
            </a:r>
            <a:r>
              <a:rPr lang="tr-TR" sz="3200" dirty="0" smtClean="0"/>
              <a:t> </a:t>
            </a:r>
            <a:r>
              <a:rPr lang="tr-TR" sz="3200" dirty="0" err="1" smtClean="0"/>
              <a:t>offers</a:t>
            </a:r>
            <a:r>
              <a:rPr lang="tr-TR" sz="3200" dirty="0" smtClean="0"/>
              <a:t> </a:t>
            </a:r>
            <a:r>
              <a:rPr lang="tr-TR" sz="3200" dirty="0" err="1" smtClean="0"/>
              <a:t>value</a:t>
            </a:r>
            <a:r>
              <a:rPr lang="tr-TR" sz="3200" dirty="0" smtClean="0"/>
              <a:t> </a:t>
            </a:r>
            <a:r>
              <a:rPr lang="tr-TR" sz="3200" dirty="0" err="1" smtClean="0"/>
              <a:t>for</a:t>
            </a:r>
            <a:r>
              <a:rPr lang="tr-TR" sz="3200" dirty="0" smtClean="0"/>
              <a:t> </a:t>
            </a:r>
            <a:r>
              <a:rPr lang="tr-TR" sz="3200" dirty="0" err="1" smtClean="0"/>
              <a:t>both</a:t>
            </a:r>
            <a:r>
              <a:rPr lang="tr-TR" sz="3200" dirty="0" smtClean="0"/>
              <a:t> </a:t>
            </a:r>
            <a:r>
              <a:rPr lang="tr-TR" sz="3200" dirty="0" err="1" smtClean="0"/>
              <a:t>customers</a:t>
            </a:r>
            <a:r>
              <a:rPr lang="tr-TR" sz="3200" dirty="0" smtClean="0"/>
              <a:t> </a:t>
            </a:r>
            <a:r>
              <a:rPr lang="tr-TR" sz="3200" dirty="0" err="1" smtClean="0"/>
              <a:t>and</a:t>
            </a:r>
            <a:r>
              <a:rPr lang="tr-TR" sz="3200" dirty="0" smtClean="0"/>
              <a:t> </a:t>
            </a:r>
            <a:r>
              <a:rPr lang="tr-TR" sz="3200" dirty="0" err="1" smtClean="0"/>
              <a:t>drivers</a:t>
            </a:r>
            <a:endParaRPr lang="tr-TR" sz="3200" dirty="0" smtClean="0"/>
          </a:p>
          <a:p>
            <a:pPr lvl="1"/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customers</a:t>
            </a:r>
            <a:r>
              <a:rPr lang="tr-TR" sz="2800" dirty="0" smtClean="0"/>
              <a:t>: </a:t>
            </a:r>
            <a:r>
              <a:rPr lang="tr-TR" sz="2800" dirty="0" err="1" smtClean="0"/>
              <a:t>Free</a:t>
            </a:r>
            <a:r>
              <a:rPr lang="tr-TR" sz="2800" dirty="0" smtClean="0"/>
              <a:t> </a:t>
            </a:r>
            <a:r>
              <a:rPr lang="tr-TR" sz="2800" dirty="0" err="1" smtClean="0"/>
              <a:t>sign</a:t>
            </a:r>
            <a:r>
              <a:rPr lang="tr-TR" sz="2800" dirty="0" smtClean="0"/>
              <a:t> </a:t>
            </a:r>
            <a:r>
              <a:rPr lang="tr-TR" sz="2800" dirty="0" err="1" smtClean="0"/>
              <a:t>up</a:t>
            </a:r>
            <a:endParaRPr lang="tr-TR" sz="2800" dirty="0" smtClean="0"/>
          </a:p>
          <a:p>
            <a:pPr lvl="1"/>
            <a:r>
              <a:rPr lang="en-US" sz="2800" dirty="0"/>
              <a:t>request and pay for a ride (at a cost Uber claims is 40% less than a traditional taxi) </a:t>
            </a:r>
            <a:endParaRPr lang="tr-TR" sz="2800" dirty="0" smtClean="0"/>
          </a:p>
          <a:p>
            <a:pPr lvl="1"/>
            <a:r>
              <a:rPr lang="en-US" sz="2800" dirty="0"/>
              <a:t>using a smartphone and credit card, </a:t>
            </a:r>
            <a:endParaRPr lang="tr-TR" sz="2800" dirty="0" smtClean="0"/>
          </a:p>
          <a:p>
            <a:pPr lvl="1"/>
            <a:r>
              <a:rPr lang="en-US" sz="2800" dirty="0" smtClean="0"/>
              <a:t>get </a:t>
            </a:r>
            <a:r>
              <a:rPr lang="en-US" sz="2800" dirty="0"/>
              <a:t>picked up within a few minutes. </a:t>
            </a:r>
            <a:endParaRPr lang="tr-TR" sz="2800" dirty="0" smtClean="0"/>
          </a:p>
          <a:p>
            <a:pPr lvl="1"/>
            <a:r>
              <a:rPr lang="tr-TR" sz="2800" dirty="0" err="1" smtClean="0"/>
              <a:t>Ride-sharing</a:t>
            </a:r>
            <a:endParaRPr lang="tr-TR" sz="2800" dirty="0" smtClean="0"/>
          </a:p>
          <a:p>
            <a:pPr lvl="1"/>
            <a:r>
              <a:rPr lang="tr-TR" sz="2800" dirty="0" err="1" smtClean="0"/>
              <a:t>For</a:t>
            </a:r>
            <a:r>
              <a:rPr lang="tr-TR" sz="2800" dirty="0" smtClean="0"/>
              <a:t> </a:t>
            </a:r>
            <a:r>
              <a:rPr lang="tr-TR" sz="2800" dirty="0" err="1" smtClean="0"/>
              <a:t>drivers</a:t>
            </a:r>
            <a:r>
              <a:rPr lang="tr-TR" sz="2800" dirty="0" smtClean="0"/>
              <a:t>: </a:t>
            </a:r>
            <a:r>
              <a:rPr lang="tr-TR" sz="2800" dirty="0" err="1" smtClean="0"/>
              <a:t>setting</a:t>
            </a:r>
            <a:r>
              <a:rPr lang="tr-TR" sz="2800" dirty="0" smtClean="0"/>
              <a:t> </a:t>
            </a:r>
            <a:r>
              <a:rPr lang="tr-TR" sz="2800" dirty="0" err="1" smtClean="0"/>
              <a:t>their</a:t>
            </a:r>
            <a:r>
              <a:rPr lang="tr-TR" sz="2800" dirty="0" smtClean="0"/>
              <a:t> </a:t>
            </a:r>
            <a:r>
              <a:rPr lang="tr-TR" sz="2800" dirty="0" err="1" smtClean="0"/>
              <a:t>own</a:t>
            </a:r>
            <a:r>
              <a:rPr lang="tr-TR" sz="2800" dirty="0" smtClean="0"/>
              <a:t> </a:t>
            </a:r>
            <a:r>
              <a:rPr lang="tr-TR" sz="2800" dirty="0" err="1" smtClean="0"/>
              <a:t>hours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work</a:t>
            </a:r>
            <a:r>
              <a:rPr lang="tr-TR" sz="2800" dirty="0" smtClean="0"/>
              <a:t> </a:t>
            </a:r>
            <a:r>
              <a:rPr lang="tr-TR" sz="2800" dirty="0" err="1" smtClean="0"/>
              <a:t>and</a:t>
            </a:r>
            <a:r>
              <a:rPr lang="tr-TR" sz="2800" dirty="0" smtClean="0"/>
              <a:t> </a:t>
            </a:r>
            <a:r>
              <a:rPr lang="tr-TR" sz="2800" dirty="0" err="1" smtClean="0"/>
              <a:t>putting</a:t>
            </a:r>
            <a:r>
              <a:rPr lang="tr-TR" sz="2800" dirty="0" smtClean="0"/>
              <a:t> </a:t>
            </a:r>
            <a:r>
              <a:rPr lang="tr-TR" sz="2800" dirty="0" err="1" smtClean="0"/>
              <a:t>their</a:t>
            </a:r>
            <a:r>
              <a:rPr lang="tr-TR" sz="2800" dirty="0" smtClean="0"/>
              <a:t> </a:t>
            </a:r>
            <a:r>
              <a:rPr lang="tr-TR" sz="2800" dirty="0" err="1" smtClean="0"/>
              <a:t>own</a:t>
            </a:r>
            <a:r>
              <a:rPr lang="tr-TR" sz="2800" dirty="0" smtClean="0"/>
              <a:t> </a:t>
            </a:r>
            <a:r>
              <a:rPr lang="tr-TR" sz="2800" dirty="0" err="1" smtClean="0"/>
              <a:t>cars</a:t>
            </a:r>
            <a:r>
              <a:rPr lang="tr-TR" sz="2800" dirty="0" smtClean="0"/>
              <a:t> </a:t>
            </a:r>
            <a:r>
              <a:rPr lang="tr-TR" sz="2800" dirty="0" err="1" smtClean="0"/>
              <a:t>to</a:t>
            </a:r>
            <a:r>
              <a:rPr lang="tr-TR" sz="2800" dirty="0" smtClean="0"/>
              <a:t> </a:t>
            </a:r>
            <a:r>
              <a:rPr lang="tr-TR" sz="2800" dirty="0" err="1" smtClean="0"/>
              <a:t>generate</a:t>
            </a:r>
            <a:r>
              <a:rPr lang="tr-TR" sz="2800" dirty="0" smtClean="0"/>
              <a:t> </a:t>
            </a:r>
            <a:r>
              <a:rPr lang="tr-TR" sz="2800" dirty="0" err="1" smtClean="0"/>
              <a:t>revenue</a:t>
            </a:r>
            <a:r>
              <a:rPr lang="tr-TR" sz="2800" dirty="0" smtClean="0"/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600975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E-Commerce – UBER </a:t>
            </a:r>
            <a:r>
              <a:rPr lang="tr-TR" b="1" dirty="0" err="1" smtClean="0"/>
              <a:t>example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dirty="0" smtClean="0"/>
              <a:t>No </a:t>
            </a:r>
            <a:r>
              <a:rPr lang="tr-TR" sz="3600" dirty="0" err="1" smtClean="0"/>
              <a:t>goods</a:t>
            </a:r>
            <a:r>
              <a:rPr lang="tr-TR" sz="3600" dirty="0" smtClean="0"/>
              <a:t> </a:t>
            </a:r>
            <a:r>
              <a:rPr lang="tr-TR" sz="3600" dirty="0" err="1" smtClean="0"/>
              <a:t>to</a:t>
            </a:r>
            <a:r>
              <a:rPr lang="tr-TR" sz="3600" dirty="0" smtClean="0"/>
              <a:t> </a:t>
            </a:r>
            <a:r>
              <a:rPr lang="tr-TR" sz="3600" dirty="0" err="1" smtClean="0"/>
              <a:t>sell</a:t>
            </a:r>
            <a:endParaRPr lang="tr-TR" sz="3600" dirty="0" smtClean="0"/>
          </a:p>
          <a:p>
            <a:endParaRPr lang="tr-TR" sz="3600" dirty="0" smtClean="0"/>
          </a:p>
          <a:p>
            <a:r>
              <a:rPr lang="en-US" sz="3600" dirty="0"/>
              <a:t>a smartphone-based platform that enables people who want a </a:t>
            </a:r>
            <a:r>
              <a:rPr lang="en-US" sz="3600" dirty="0" err="1" smtClean="0"/>
              <a:t>servic</a:t>
            </a:r>
            <a:r>
              <a:rPr lang="tr-TR" sz="3600" dirty="0" smtClean="0"/>
              <a:t>e</a:t>
            </a:r>
          </a:p>
          <a:p>
            <a:endParaRPr lang="tr-TR" sz="3600" dirty="0" smtClean="0"/>
          </a:p>
          <a:p>
            <a:r>
              <a:rPr lang="tr-TR" sz="3600" dirty="0" err="1" smtClean="0"/>
              <a:t>There</a:t>
            </a:r>
            <a:r>
              <a:rPr lang="tr-TR" sz="3600" dirty="0" smtClean="0"/>
              <a:t> </a:t>
            </a:r>
            <a:r>
              <a:rPr lang="tr-TR" sz="3600" dirty="0" err="1" smtClean="0"/>
              <a:t>are</a:t>
            </a:r>
            <a:r>
              <a:rPr lang="tr-TR" sz="3600" dirty="0" smtClean="0"/>
              <a:t> </a:t>
            </a:r>
            <a:r>
              <a:rPr lang="tr-TR" sz="3600" dirty="0" err="1" smtClean="0"/>
              <a:t>criticisms</a:t>
            </a:r>
            <a:r>
              <a:rPr lang="tr-TR" sz="3600" dirty="0" smtClean="0"/>
              <a:t> </a:t>
            </a:r>
            <a:r>
              <a:rPr lang="tr-TR" sz="3600" dirty="0" err="1" smtClean="0"/>
              <a:t>for</a:t>
            </a:r>
            <a:r>
              <a:rPr lang="tr-TR" sz="3600" dirty="0" smtClean="0"/>
              <a:t> </a:t>
            </a:r>
            <a:r>
              <a:rPr lang="tr-TR" sz="3600" dirty="0" err="1" smtClean="0"/>
              <a:t>the</a:t>
            </a:r>
            <a:r>
              <a:rPr lang="tr-TR" sz="3600" dirty="0" smtClean="0"/>
              <a:t> «</a:t>
            </a:r>
            <a:r>
              <a:rPr lang="tr-TR" sz="3600" dirty="0" err="1" smtClean="0"/>
              <a:t>uberization</a:t>
            </a:r>
            <a:r>
              <a:rPr lang="tr-TR" sz="3600" dirty="0" smtClean="0"/>
              <a:t>» of </a:t>
            </a:r>
            <a:r>
              <a:rPr lang="tr-TR" sz="3600" dirty="0" err="1" smtClean="0"/>
              <a:t>work</a:t>
            </a:r>
            <a:r>
              <a:rPr lang="tr-TR" sz="3600" dirty="0" smtClean="0"/>
              <a:t> as </a:t>
            </a:r>
            <a:r>
              <a:rPr lang="tr-TR" sz="3600" dirty="0" err="1" smtClean="0"/>
              <a:t>well</a:t>
            </a:r>
            <a:r>
              <a:rPr lang="tr-TR" sz="3600" dirty="0" smtClean="0"/>
              <a:t>.</a:t>
            </a:r>
            <a:endParaRPr lang="en-US" sz="3600" dirty="0"/>
          </a:p>
        </p:txBody>
      </p:sp>
    </p:spTree>
    <p:extLst>
      <p:ext uri="{BB962C8B-B14F-4D97-AF65-F5344CB8AC3E}">
        <p14:creationId xmlns:p14="http://schemas.microsoft.com/office/powerpoint/2010/main" val="10808693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41</TotalTime>
  <Words>385</Words>
  <Application>Microsoft Office PowerPoint</Application>
  <PresentationFormat>Geniş ekran</PresentationFormat>
  <Paragraphs>57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Business Information Systems II</vt:lpstr>
      <vt:lpstr>Disruptive technologies </vt:lpstr>
      <vt:lpstr>Disruptive technologies </vt:lpstr>
      <vt:lpstr>Sustaining Technology</vt:lpstr>
      <vt:lpstr>Disruptive technologies </vt:lpstr>
      <vt:lpstr>E-Commerce</vt:lpstr>
      <vt:lpstr>E-Commerce – UBER example</vt:lpstr>
      <vt:lpstr>E-Commerce – UBER example</vt:lpstr>
      <vt:lpstr>E-Commerce – UBER example</vt:lpstr>
      <vt:lpstr>References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Business Information Systems II</dc:title>
  <dc:creator>SEVGI EDA TUZCU</dc:creator>
  <cp:lastModifiedBy>SEVGI EDA TUZCU</cp:lastModifiedBy>
  <cp:revision>22</cp:revision>
  <dcterms:created xsi:type="dcterms:W3CDTF">2020-01-22T10:55:34Z</dcterms:created>
  <dcterms:modified xsi:type="dcterms:W3CDTF">2020-01-22T11:37:54Z</dcterms:modified>
</cp:coreProperties>
</file>