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81C4BF5-8D73-4CCF-83F7-E4ED2EA841B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D4F8326-FB32-4F80-8B83-307728897E6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4BF5-8D73-4CCF-83F7-E4ED2EA841B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8326-FB32-4F80-8B83-307728897E6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4BF5-8D73-4CCF-83F7-E4ED2EA841B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8326-FB32-4F80-8B83-307728897E6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81C4BF5-8D73-4CCF-83F7-E4ED2EA841B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8326-FB32-4F80-8B83-307728897E6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81C4BF5-8D73-4CCF-83F7-E4ED2EA841B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D4F8326-FB32-4F80-8B83-307728897E67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81C4BF5-8D73-4CCF-83F7-E4ED2EA841B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D4F8326-FB32-4F80-8B83-307728897E6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81C4BF5-8D73-4CCF-83F7-E4ED2EA841B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D4F8326-FB32-4F80-8B83-307728897E6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4BF5-8D73-4CCF-83F7-E4ED2EA841B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F8326-FB32-4F80-8B83-307728897E6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81C4BF5-8D73-4CCF-83F7-E4ED2EA841B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D4F8326-FB32-4F80-8B83-307728897E6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81C4BF5-8D73-4CCF-83F7-E4ED2EA841B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D4F8326-FB32-4F80-8B83-307728897E6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81C4BF5-8D73-4CCF-83F7-E4ED2EA841B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D4F8326-FB32-4F80-8B83-307728897E6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81C4BF5-8D73-4CCF-83F7-E4ED2EA841B8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D4F8326-FB32-4F80-8B83-307728897E67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Bitkisel Lifler </a:t>
            </a:r>
            <a:br>
              <a:rPr lang="tr-TR" dirty="0" smtClean="0"/>
            </a:br>
            <a:r>
              <a:rPr lang="tr-TR" dirty="0" smtClean="0"/>
              <a:t>Genel Özellikleri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Bitkilerin tohumlarından, saklarından, yapraklarından veya meyvelerinden elde edilen liflerdir. </a:t>
            </a:r>
          </a:p>
          <a:p>
            <a:r>
              <a:rPr lang="tr-TR" dirty="0" smtClean="0"/>
              <a:t>Bu lifler genellikle </a:t>
            </a:r>
            <a:r>
              <a:rPr lang="tr-TR" dirty="0" err="1" smtClean="0"/>
              <a:t>epidermik</a:t>
            </a:r>
            <a:r>
              <a:rPr lang="tr-TR" dirty="0" smtClean="0"/>
              <a:t> veya </a:t>
            </a:r>
            <a:r>
              <a:rPr lang="tr-TR" dirty="0" err="1" smtClean="0"/>
              <a:t>sklerankimatik</a:t>
            </a:r>
            <a:r>
              <a:rPr lang="tr-TR" dirty="0" smtClean="0"/>
              <a:t> hücrelerden oluşur</a:t>
            </a:r>
          </a:p>
          <a:p>
            <a:pPr algn="r">
              <a:buFont typeface="Wingdings" pitchFamily="2" charset="2"/>
              <a:buChar char="ü"/>
            </a:pPr>
            <a:r>
              <a:rPr lang="tr-TR" dirty="0" smtClean="0"/>
              <a:t>Bitkilerin dış yüzeyini örten dokuya </a:t>
            </a:r>
            <a:r>
              <a:rPr lang="tr-TR" dirty="0" err="1" smtClean="0"/>
              <a:t>epiderma</a:t>
            </a:r>
            <a:r>
              <a:rPr lang="tr-TR" dirty="0" smtClean="0"/>
              <a:t> (deri doku) denir, pamuk tohumunu üzerini örten lifler bu tip tüylerdir. </a:t>
            </a:r>
          </a:p>
          <a:p>
            <a:pPr algn="r">
              <a:buFont typeface="Wingdings" pitchFamily="2" charset="2"/>
              <a:buChar char="ü"/>
            </a:pPr>
            <a:r>
              <a:rPr lang="tr-TR" dirty="0" err="1" smtClean="0"/>
              <a:t>Sklerantikima</a:t>
            </a:r>
            <a:r>
              <a:rPr lang="tr-TR" dirty="0" smtClean="0"/>
              <a:t> (sert doku), bu dokuyu oluşturan hücreler ölüdür. Çeperleri her yönden serttir, keten kenevir lifleri tipik örnekleridir.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Bitkisel lifler bulundukları bitki organlarına göre </a:t>
            </a:r>
          </a:p>
          <a:p>
            <a:r>
              <a:rPr lang="tr-TR" dirty="0" smtClean="0"/>
              <a:t>Tohum lifleri(pamuk)</a:t>
            </a:r>
          </a:p>
          <a:p>
            <a:r>
              <a:rPr lang="tr-TR" dirty="0" smtClean="0"/>
              <a:t>Sak lifleri (keten kenevir)</a:t>
            </a:r>
          </a:p>
          <a:p>
            <a:r>
              <a:rPr lang="tr-TR" dirty="0" smtClean="0"/>
              <a:t>Yaprak lifleri (</a:t>
            </a:r>
            <a:r>
              <a:rPr lang="tr-TR" dirty="0" err="1" smtClean="0"/>
              <a:t>sisal</a:t>
            </a:r>
            <a:r>
              <a:rPr lang="tr-TR" dirty="0" smtClean="0"/>
              <a:t> abaca)</a:t>
            </a:r>
          </a:p>
          <a:p>
            <a:r>
              <a:rPr lang="tr-TR" dirty="0" smtClean="0"/>
              <a:t>Meyve lifleri (</a:t>
            </a:r>
            <a:r>
              <a:rPr lang="tr-TR" dirty="0" err="1" smtClean="0"/>
              <a:t>hindistan</a:t>
            </a:r>
            <a:r>
              <a:rPr lang="tr-TR" dirty="0" smtClean="0"/>
              <a:t> cevizi, lif kabağı)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Bitkisel liflerin büyük çoğunluğu selülozdan oluşmuştur. Kimyasal yapılarında selülozdan başka kimyasal maddeler de bulunmaktadır</a:t>
            </a:r>
          </a:p>
          <a:p>
            <a:r>
              <a:rPr lang="tr-TR" dirty="0" smtClean="0"/>
              <a:t>Kimyasal yapılarına göre;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Normal selülozlu lifler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Pekto</a:t>
            </a:r>
            <a:r>
              <a:rPr lang="tr-TR" dirty="0" smtClean="0"/>
              <a:t> selülozlu lifler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Ligno</a:t>
            </a:r>
            <a:r>
              <a:rPr lang="tr-TR" dirty="0" smtClean="0"/>
              <a:t> selülozlu lifler</a:t>
            </a:r>
          </a:p>
          <a:p>
            <a:pPr marL="514350" indent="-514350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Bitkisel liflerin bünyesinde bulunan başlıca maddeler</a:t>
            </a:r>
          </a:p>
          <a:p>
            <a:pPr algn="ctr">
              <a:buFont typeface="Wingdings" pitchFamily="2" charset="2"/>
              <a:buChar char="ü"/>
            </a:pPr>
            <a:r>
              <a:rPr lang="tr-TR" dirty="0" smtClean="0"/>
              <a:t>Selüloz</a:t>
            </a:r>
          </a:p>
          <a:p>
            <a:pPr algn="ctr">
              <a:buFont typeface="Wingdings" pitchFamily="2" charset="2"/>
              <a:buChar char="ü"/>
            </a:pPr>
            <a:r>
              <a:rPr lang="tr-TR" dirty="0" err="1" smtClean="0"/>
              <a:t>Hemiselüloz</a:t>
            </a:r>
            <a:endParaRPr lang="tr-TR" dirty="0" smtClean="0"/>
          </a:p>
          <a:p>
            <a:pPr algn="ctr">
              <a:buFont typeface="Wingdings" pitchFamily="2" charset="2"/>
              <a:buChar char="ü"/>
            </a:pPr>
            <a:r>
              <a:rPr lang="tr-TR" dirty="0" smtClean="0"/>
              <a:t>Lignin</a:t>
            </a:r>
          </a:p>
          <a:p>
            <a:pPr algn="ctr">
              <a:buFont typeface="Wingdings" pitchFamily="2" charset="2"/>
              <a:buChar char="ü"/>
            </a:pPr>
            <a:r>
              <a:rPr lang="tr-TR" dirty="0" smtClean="0"/>
              <a:t>Pektik maddeler</a:t>
            </a:r>
          </a:p>
          <a:p>
            <a:pPr algn="ctr">
              <a:buFont typeface="Wingdings" pitchFamily="2" charset="2"/>
              <a:buChar char="ü"/>
            </a:pPr>
            <a:r>
              <a:rPr lang="tr-TR" dirty="0" smtClean="0"/>
              <a:t>Yağlı ve mumlu maddeler</a:t>
            </a:r>
          </a:p>
          <a:p>
            <a:pPr algn="ctr">
              <a:buFont typeface="Wingdings" pitchFamily="2" charset="2"/>
              <a:buChar char="ü"/>
            </a:pPr>
            <a:r>
              <a:rPr lang="tr-TR" dirty="0" smtClean="0"/>
              <a:t>Reçineli maddeler</a:t>
            </a:r>
          </a:p>
          <a:p>
            <a:pPr algn="ctr">
              <a:buFont typeface="Wingdings" pitchFamily="2" charset="2"/>
              <a:buChar char="ü"/>
            </a:pPr>
            <a:r>
              <a:rPr lang="tr-TR" dirty="0" smtClean="0"/>
              <a:t>Renk maddeleridir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Selüloz bitkisel lifin asıl yapı maddesidir</a:t>
            </a:r>
          </a:p>
          <a:p>
            <a:r>
              <a:rPr lang="tr-TR" dirty="0" smtClean="0"/>
              <a:t>Saf selülozun kimyasal yapısında karbon, hidrojen ve oksijen vardır</a:t>
            </a:r>
          </a:p>
          <a:p>
            <a:r>
              <a:rPr lang="tr-TR" dirty="0" smtClean="0"/>
              <a:t>Saf selüloz nem çekici bir maddedir</a:t>
            </a:r>
          </a:p>
          <a:p>
            <a:endParaRPr lang="tr-TR" dirty="0"/>
          </a:p>
          <a:p>
            <a:r>
              <a:rPr lang="tr-TR" dirty="0" smtClean="0"/>
              <a:t>Lignin, olgunlaşmamış ve sertleşmemiş kısımlarda bulunur. </a:t>
            </a:r>
          </a:p>
          <a:p>
            <a:r>
              <a:rPr lang="tr-TR" dirty="0" smtClean="0"/>
              <a:t>Pektik maddeler, bitkisel liflerin zamk maddeleridir.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</TotalTime>
  <Words>180</Words>
  <Application>Microsoft Office PowerPoint</Application>
  <PresentationFormat>Ekran Gösterisi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Canlı</vt:lpstr>
      <vt:lpstr>Bitkisel Lifler  Genel Özellikleri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Bitkisel Lifler  Genel Özellikleri</dc:title>
  <dc:creator>Kullanıcı123</dc:creator>
  <cp:lastModifiedBy>Kullanıcı123</cp:lastModifiedBy>
  <cp:revision>2</cp:revision>
  <dcterms:created xsi:type="dcterms:W3CDTF">2017-02-08T08:23:08Z</dcterms:created>
  <dcterms:modified xsi:type="dcterms:W3CDTF">2017-02-08T08:34:58Z</dcterms:modified>
</cp:coreProperties>
</file>