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A00C-82C9-4F63-B339-09914FEB2036}" type="datetimeFigureOut">
              <a:rPr lang="tr-TR" smtClean="0"/>
              <a:t>14.02.2020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5A1E-12CB-4617-8174-ADA1B977F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341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A00C-82C9-4F63-B339-09914FEB2036}" type="datetimeFigureOut">
              <a:rPr lang="tr-TR" smtClean="0"/>
              <a:t>14.02.2020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5A1E-12CB-4617-8174-ADA1B977F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93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A00C-82C9-4F63-B339-09914FEB2036}" type="datetimeFigureOut">
              <a:rPr lang="tr-TR" smtClean="0"/>
              <a:t>14.02.2020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5A1E-12CB-4617-8174-ADA1B977F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05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A00C-82C9-4F63-B339-09914FEB2036}" type="datetimeFigureOut">
              <a:rPr lang="tr-TR" smtClean="0"/>
              <a:t>14.02.2020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5A1E-12CB-4617-8174-ADA1B977F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59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A00C-82C9-4F63-B339-09914FEB2036}" type="datetimeFigureOut">
              <a:rPr lang="tr-TR" smtClean="0"/>
              <a:t>14.02.2020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5A1E-12CB-4617-8174-ADA1B977F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431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A00C-82C9-4F63-B339-09914FEB2036}" type="datetimeFigureOut">
              <a:rPr lang="tr-TR" smtClean="0"/>
              <a:t>14.02.2020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5A1E-12CB-4617-8174-ADA1B977F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093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A00C-82C9-4F63-B339-09914FEB2036}" type="datetimeFigureOut">
              <a:rPr lang="tr-TR" smtClean="0"/>
              <a:t>14.02.2020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5A1E-12CB-4617-8174-ADA1B977F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198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A00C-82C9-4F63-B339-09914FEB2036}" type="datetimeFigureOut">
              <a:rPr lang="tr-TR" smtClean="0"/>
              <a:t>14.02.2020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5A1E-12CB-4617-8174-ADA1B977F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4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A00C-82C9-4F63-B339-09914FEB2036}" type="datetimeFigureOut">
              <a:rPr lang="tr-TR" smtClean="0"/>
              <a:t>14.02.2020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5A1E-12CB-4617-8174-ADA1B977F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172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A00C-82C9-4F63-B339-09914FEB2036}" type="datetimeFigureOut">
              <a:rPr lang="tr-TR" smtClean="0"/>
              <a:t>14.02.2020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5A1E-12CB-4617-8174-ADA1B977F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20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A00C-82C9-4F63-B339-09914FEB2036}" type="datetimeFigureOut">
              <a:rPr lang="tr-TR" smtClean="0"/>
              <a:t>14.02.2020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5A1E-12CB-4617-8174-ADA1B977F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743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3A00C-82C9-4F63-B339-09914FEB2036}" type="datetimeFigureOut">
              <a:rPr lang="tr-TR" smtClean="0"/>
              <a:t>14.02.2020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75A1E-12CB-4617-8174-ADA1B977F3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4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VİZE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4218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VİZE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VİZE </dc:title>
  <dc:creator>Kurtulus</dc:creator>
  <cp:lastModifiedBy>Kurtulus</cp:lastModifiedBy>
  <cp:revision>2</cp:revision>
  <dcterms:created xsi:type="dcterms:W3CDTF">2020-02-14T17:53:04Z</dcterms:created>
  <dcterms:modified xsi:type="dcterms:W3CDTF">2020-02-14T17:53:33Z</dcterms:modified>
</cp:coreProperties>
</file>