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3A00C-82C9-4F63-B339-09914FEB2036}" type="datetimeFigureOut">
              <a:rPr lang="tr-TR" smtClean="0"/>
              <a:t>14.02.2020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75A1E-12CB-4617-8174-ADA1B977F3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3413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3A00C-82C9-4F63-B339-09914FEB2036}" type="datetimeFigureOut">
              <a:rPr lang="tr-TR" smtClean="0"/>
              <a:t>14.02.2020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75A1E-12CB-4617-8174-ADA1B977F3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36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3A00C-82C9-4F63-B339-09914FEB2036}" type="datetimeFigureOut">
              <a:rPr lang="tr-TR" smtClean="0"/>
              <a:t>14.02.2020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75A1E-12CB-4617-8174-ADA1B977F3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1052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3A00C-82C9-4F63-B339-09914FEB2036}" type="datetimeFigureOut">
              <a:rPr lang="tr-TR" smtClean="0"/>
              <a:t>14.02.2020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75A1E-12CB-4617-8174-ADA1B977F3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1597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3A00C-82C9-4F63-B339-09914FEB2036}" type="datetimeFigureOut">
              <a:rPr lang="tr-TR" smtClean="0"/>
              <a:t>14.02.2020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75A1E-12CB-4617-8174-ADA1B977F3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4319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3A00C-82C9-4F63-B339-09914FEB2036}" type="datetimeFigureOut">
              <a:rPr lang="tr-TR" smtClean="0"/>
              <a:t>14.02.2020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75A1E-12CB-4617-8174-ADA1B977F3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0930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3A00C-82C9-4F63-B339-09914FEB2036}" type="datetimeFigureOut">
              <a:rPr lang="tr-TR" smtClean="0"/>
              <a:t>14.02.2020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75A1E-12CB-4617-8174-ADA1B977F3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1983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3A00C-82C9-4F63-B339-09914FEB2036}" type="datetimeFigureOut">
              <a:rPr lang="tr-TR" smtClean="0"/>
              <a:t>14.02.2020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75A1E-12CB-4617-8174-ADA1B977F3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947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3A00C-82C9-4F63-B339-09914FEB2036}" type="datetimeFigureOut">
              <a:rPr lang="tr-TR" smtClean="0"/>
              <a:t>14.02.2020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75A1E-12CB-4617-8174-ADA1B977F3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1728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3A00C-82C9-4F63-B339-09914FEB2036}" type="datetimeFigureOut">
              <a:rPr lang="tr-TR" smtClean="0"/>
              <a:t>14.02.2020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75A1E-12CB-4617-8174-ADA1B977F3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1205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3A00C-82C9-4F63-B339-09914FEB2036}" type="datetimeFigureOut">
              <a:rPr lang="tr-TR" smtClean="0"/>
              <a:t>14.02.2020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75A1E-12CB-4617-8174-ADA1B977F3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7435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13A00C-82C9-4F63-B339-09914FEB2036}" type="datetimeFigureOut">
              <a:rPr lang="tr-TR" smtClean="0"/>
              <a:t>14.02.2020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75A1E-12CB-4617-8174-ADA1B977F3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44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VİZE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042181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Geniş ekran</PresentationFormat>
  <Paragraphs>1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VİZE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VİZE </dc:title>
  <dc:creator>Kurtulus</dc:creator>
  <cp:lastModifiedBy>Kurtulus</cp:lastModifiedBy>
  <cp:revision>2</cp:revision>
  <dcterms:created xsi:type="dcterms:W3CDTF">2020-02-14T17:53:04Z</dcterms:created>
  <dcterms:modified xsi:type="dcterms:W3CDTF">2020-02-14T17:53:33Z</dcterms:modified>
</cp:coreProperties>
</file>