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382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856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73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958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6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66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895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755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293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704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04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D6A65E-A9EC-4C2B-AE4E-8A1B95F29372}" type="datetimeFigureOut">
              <a:rPr lang="tr-TR" smtClean="0"/>
              <a:t>27.03.2020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123866-30D7-47FF-AFFB-D26EAD2F9FAC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598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D0E410-101A-4BCC-999B-47B4B2A3A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6407426" cy="1463040"/>
          </a:xfrm>
        </p:spPr>
        <p:txBody>
          <a:bodyPr/>
          <a:lstStyle/>
          <a:p>
            <a:r>
              <a:rPr lang="zh-CN" altLang="en-US" dirty="0"/>
              <a:t>第二十七课</a:t>
            </a:r>
            <a:endParaRPr lang="tr-TR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F640FC78-FA94-4BFA-958F-A85779E0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30748" y="4805825"/>
            <a:ext cx="3674165" cy="1771664"/>
          </a:xfrm>
        </p:spPr>
        <p:txBody>
          <a:bodyPr>
            <a:normAutofit/>
          </a:bodyPr>
          <a:lstStyle/>
          <a:p>
            <a:r>
              <a:rPr lang="zh-CN" altLang="en-US" sz="2000" dirty="0"/>
              <a:t>入乡随俗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1406094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6CB9CD-13E5-47FA-B207-AE1EEFF23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BE32913-83BA-4C6B-B1DD-5D6786449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28414" r="33863" b="7923"/>
          <a:stretch/>
        </p:blipFill>
        <p:spPr>
          <a:xfrm>
            <a:off x="788173" y="253746"/>
            <a:ext cx="7665394" cy="5852408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B57E6D4-2D78-F84A-AB11-BA075DCEA980}"/>
              </a:ext>
            </a:extLst>
          </p:cNvPr>
          <p:cNvSpPr txBox="1"/>
          <p:nvPr/>
        </p:nvSpPr>
        <p:spPr>
          <a:xfrm>
            <a:off x="8549640" y="982980"/>
            <a:ext cx="3531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场所：</a:t>
            </a:r>
            <a:r>
              <a:rPr kumimoji="1" lang="en-US" altLang="zh-CN" dirty="0"/>
              <a:t>place</a:t>
            </a:r>
            <a:r>
              <a:rPr kumimoji="1" lang="zh-CN" altLang="en-US" dirty="0"/>
              <a:t>、</a:t>
            </a:r>
            <a:r>
              <a:rPr lang="zh-CN" altLang="en-US" dirty="0"/>
              <a:t>活动的处所</a:t>
            </a:r>
            <a:endParaRPr kumimoji="1" lang="en-US" altLang="zh-CN" dirty="0"/>
          </a:p>
          <a:p>
            <a:r>
              <a:rPr kumimoji="1" lang="zh-CN" altLang="en-US" dirty="0"/>
              <a:t>学习场所、娱乐场所 </a:t>
            </a:r>
            <a:r>
              <a:rPr lang="en-US" altLang="zh-CN" dirty="0"/>
              <a:t>place of entertainment</a:t>
            </a:r>
          </a:p>
          <a:p>
            <a:r>
              <a:rPr kumimoji="1" lang="zh-CN" altLang="en-US" dirty="0"/>
              <a:t>发现：</a:t>
            </a:r>
            <a:r>
              <a:rPr lang="en-US" altLang="zh-CN" dirty="0"/>
              <a:t>find; discover</a:t>
            </a:r>
          </a:p>
          <a:p>
            <a:r>
              <a:rPr lang="zh-CN" altLang="en-US" dirty="0"/>
              <a:t>这两天，我～他好像有什么心事。</a:t>
            </a:r>
            <a:endParaRPr lang="en-US" altLang="zh-CN" dirty="0"/>
          </a:p>
          <a:p>
            <a:r>
              <a:rPr lang="en-US" altLang="zh-CN" dirty="0"/>
              <a:t>discover problems and solve them;</a:t>
            </a:r>
          </a:p>
          <a:p>
            <a:r>
              <a:rPr lang="zh-CN" altLang="en-US" dirty="0"/>
              <a:t>发现问题， 解决问题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7923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7F4ED3D-A8D4-4287-8B17-9DFD38F88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336EEF3-D07D-4291-B3CB-C218E0C4E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3" t="28414" r="33862" b="8583"/>
          <a:stretch/>
        </p:blipFill>
        <p:spPr>
          <a:xfrm>
            <a:off x="819648" y="208026"/>
            <a:ext cx="7585724" cy="5789080"/>
          </a:xfrm>
        </p:spPr>
      </p:pic>
    </p:spTree>
    <p:extLst>
      <p:ext uri="{BB962C8B-B14F-4D97-AF65-F5344CB8AC3E}">
        <p14:creationId xmlns:p14="http://schemas.microsoft.com/office/powerpoint/2010/main" val="1661890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BC62FA-5481-4382-A36F-E4F59808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2B8AC34-19F5-453C-AD09-642288099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28414" r="33153" b="8912"/>
          <a:stretch/>
        </p:blipFill>
        <p:spPr>
          <a:xfrm>
            <a:off x="892865" y="585215"/>
            <a:ext cx="7704522" cy="5687569"/>
          </a:xfrm>
        </p:spPr>
      </p:pic>
    </p:spTree>
    <p:extLst>
      <p:ext uri="{BB962C8B-B14F-4D97-AF65-F5344CB8AC3E}">
        <p14:creationId xmlns:p14="http://schemas.microsoft.com/office/powerpoint/2010/main" val="185592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C800F4-94B3-4332-B9E2-11CB935A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75D430D-64B7-4660-9676-6A83664DB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3" t="25765" r="32799" b="9337"/>
          <a:stretch/>
        </p:blipFill>
        <p:spPr>
          <a:xfrm>
            <a:off x="877294" y="249941"/>
            <a:ext cx="7647276" cy="6022843"/>
          </a:xfrm>
        </p:spPr>
      </p:pic>
    </p:spTree>
    <p:extLst>
      <p:ext uri="{BB962C8B-B14F-4D97-AF65-F5344CB8AC3E}">
        <p14:creationId xmlns:p14="http://schemas.microsoft.com/office/powerpoint/2010/main" val="41186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BAABED-2127-4C9C-886C-92C9FE72D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D561CCC-1C32-48F8-BC6D-7E71FD3C9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24872" r="33331" b="11218"/>
          <a:stretch/>
        </p:blipFill>
        <p:spPr>
          <a:xfrm>
            <a:off x="853384" y="379476"/>
            <a:ext cx="7798419" cy="5687568"/>
          </a:xfrm>
        </p:spPr>
      </p:pic>
    </p:spTree>
    <p:extLst>
      <p:ext uri="{BB962C8B-B14F-4D97-AF65-F5344CB8AC3E}">
        <p14:creationId xmlns:p14="http://schemas.microsoft.com/office/powerpoint/2010/main" val="407733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BCCB07-654C-4821-B596-AFE4635C6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60BB944-5B44-448B-AD80-F34E5FEC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24543" r="33153" b="11218"/>
          <a:stretch/>
        </p:blipFill>
        <p:spPr>
          <a:xfrm>
            <a:off x="750601" y="425196"/>
            <a:ext cx="7563681" cy="5687568"/>
          </a:xfrm>
        </p:spPr>
      </p:pic>
    </p:spTree>
    <p:extLst>
      <p:ext uri="{BB962C8B-B14F-4D97-AF65-F5344CB8AC3E}">
        <p14:creationId xmlns:p14="http://schemas.microsoft.com/office/powerpoint/2010/main" val="4001068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127972-2266-46B9-94FB-4E8671CD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701947-CD07-464C-BC3E-B206C3E9C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22895" r="33508" b="11877"/>
          <a:stretch/>
        </p:blipFill>
        <p:spPr>
          <a:xfrm>
            <a:off x="814180" y="448055"/>
            <a:ext cx="7636816" cy="5706000"/>
          </a:xfrm>
        </p:spPr>
      </p:pic>
    </p:spTree>
    <p:extLst>
      <p:ext uri="{BB962C8B-B14F-4D97-AF65-F5344CB8AC3E}">
        <p14:creationId xmlns:p14="http://schemas.microsoft.com/office/powerpoint/2010/main" val="3951323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8A76EB-3782-4C8F-A1DA-031AA420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5C30DC9-75F1-4562-9BCF-B9FBDEB38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t="21813" r="32619" b="12960"/>
          <a:stretch/>
        </p:blipFill>
        <p:spPr>
          <a:xfrm>
            <a:off x="747484" y="253746"/>
            <a:ext cx="7370139" cy="5404767"/>
          </a:xfrm>
        </p:spPr>
      </p:pic>
    </p:spTree>
    <p:extLst>
      <p:ext uri="{BB962C8B-B14F-4D97-AF65-F5344CB8AC3E}">
        <p14:creationId xmlns:p14="http://schemas.microsoft.com/office/powerpoint/2010/main" val="20645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645B0C-2728-4E86-9ED6-E022CE29D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1EB0232-BF7A-44E5-9886-13599166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23225" r="34927" b="12207"/>
          <a:stretch/>
        </p:blipFill>
        <p:spPr>
          <a:xfrm>
            <a:off x="2531164" y="798444"/>
            <a:ext cx="6737445" cy="5261112"/>
          </a:xfrm>
        </p:spPr>
      </p:pic>
    </p:spTree>
    <p:extLst>
      <p:ext uri="{BB962C8B-B14F-4D97-AF65-F5344CB8AC3E}">
        <p14:creationId xmlns:p14="http://schemas.microsoft.com/office/powerpoint/2010/main" val="678303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0D2EB9-DCA9-4262-A38A-B4B0907A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FA8A5B8-4EA9-4F5C-9002-2AFDAFB43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8414" r="35104" b="26701"/>
          <a:stretch/>
        </p:blipFill>
        <p:spPr>
          <a:xfrm>
            <a:off x="2658118" y="1613452"/>
            <a:ext cx="6875763" cy="3631096"/>
          </a:xfrm>
        </p:spPr>
      </p:pic>
    </p:spTree>
    <p:extLst>
      <p:ext uri="{BB962C8B-B14F-4D97-AF65-F5344CB8AC3E}">
        <p14:creationId xmlns:p14="http://schemas.microsoft.com/office/powerpoint/2010/main" val="355081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0564157-5DA6-4DA2-838A-1E5831A9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2895" r="32621" b="14512"/>
          <a:stretch/>
        </p:blipFill>
        <p:spPr>
          <a:xfrm>
            <a:off x="736478" y="362147"/>
            <a:ext cx="7964556" cy="5667662"/>
          </a:xfr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ED943DF-220B-C744-8720-F4F7E968DB8A}"/>
              </a:ext>
            </a:extLst>
          </p:cNvPr>
          <p:cNvSpPr txBox="1"/>
          <p:nvPr/>
        </p:nvSpPr>
        <p:spPr>
          <a:xfrm>
            <a:off x="8331200" y="749169"/>
            <a:ext cx="375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入乡随俗：到一个地方就按照当地的风俗习惯生活。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风俗：</a:t>
            </a:r>
            <a:r>
              <a:rPr lang="en-US" altLang="zh-CN" dirty="0"/>
              <a:t>custom</a:t>
            </a:r>
            <a:r>
              <a:rPr lang="zh-CN" altLang="en-US" dirty="0"/>
              <a:t> 中国风俗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服务：</a:t>
            </a:r>
            <a:r>
              <a:rPr lang="en-US" altLang="zh-CN" dirty="0"/>
              <a:t>service; to serve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kumimoji="1" lang="zh-CN" altLang="en-US" dirty="0"/>
              <a:t>为人们服务。</a:t>
            </a:r>
            <a:endParaRPr kumimoji="1" lang="en-US" altLang="zh-CN" dirty="0"/>
          </a:p>
          <a:p>
            <a:r>
              <a:rPr lang="zh-CN" altLang="en-US" dirty="0"/>
              <a:t>我们可为您提供最周到的服务。</a:t>
            </a:r>
          </a:p>
          <a:p>
            <a:r>
              <a:rPr lang="en-US" altLang="zh-CN" dirty="0"/>
              <a:t>We can supply the</a:t>
            </a:r>
            <a:r>
              <a:rPr lang="zh-CN" altLang="en-US" dirty="0"/>
              <a:t> </a:t>
            </a:r>
            <a:r>
              <a:rPr lang="en-US" altLang="zh-CN" dirty="0"/>
              <a:t>best service for you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8870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0E219C-31DD-44D9-BEAE-2F62E38C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369E13B-05C9-4AF9-AFB3-1090355A1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21907" r="34927" b="17148"/>
          <a:stretch/>
        </p:blipFill>
        <p:spPr>
          <a:xfrm>
            <a:off x="2080590" y="901146"/>
            <a:ext cx="7593497" cy="5596799"/>
          </a:xfrm>
        </p:spPr>
      </p:pic>
    </p:spTree>
    <p:extLst>
      <p:ext uri="{BB962C8B-B14F-4D97-AF65-F5344CB8AC3E}">
        <p14:creationId xmlns:p14="http://schemas.microsoft.com/office/powerpoint/2010/main" val="3672493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B17EE3-71F8-43E3-AB6E-63C142E9E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C30CA8D-B1B8-4D8B-868E-3859440A7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0919" r="35281" b="16818"/>
          <a:stretch/>
        </p:blipFill>
        <p:spPr>
          <a:xfrm>
            <a:off x="1855303" y="887895"/>
            <a:ext cx="7182679" cy="5387009"/>
          </a:xfrm>
        </p:spPr>
      </p:pic>
    </p:spTree>
    <p:extLst>
      <p:ext uri="{BB962C8B-B14F-4D97-AF65-F5344CB8AC3E}">
        <p14:creationId xmlns:p14="http://schemas.microsoft.com/office/powerpoint/2010/main" val="400582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5AC8AF-286C-4B86-9D70-3E826F39B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A78BF11-C266-4889-AADF-4A0338A3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42896" r="33508" b="19825"/>
          <a:stretch/>
        </p:blipFill>
        <p:spPr>
          <a:xfrm>
            <a:off x="1842054" y="2084832"/>
            <a:ext cx="8008220" cy="3472070"/>
          </a:xfrm>
        </p:spPr>
      </p:pic>
    </p:spTree>
    <p:extLst>
      <p:ext uri="{BB962C8B-B14F-4D97-AF65-F5344CB8AC3E}">
        <p14:creationId xmlns:p14="http://schemas.microsoft.com/office/powerpoint/2010/main" val="2529220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659806-603F-49AF-93B0-CFFF1F1B0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B96A8FC-33F7-4C66-A580-66E13CE7A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19931" r="36168" b="18136"/>
          <a:stretch/>
        </p:blipFill>
        <p:spPr>
          <a:xfrm>
            <a:off x="1908314" y="690377"/>
            <a:ext cx="7303291" cy="5697171"/>
          </a:xfrm>
        </p:spPr>
      </p:pic>
    </p:spTree>
    <p:extLst>
      <p:ext uri="{BB962C8B-B14F-4D97-AF65-F5344CB8AC3E}">
        <p14:creationId xmlns:p14="http://schemas.microsoft.com/office/powerpoint/2010/main" val="787398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42BA88-B1D0-4023-B555-76F281A4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ED20B42-3B60-40C8-945E-CAC39CB19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8" t="19601" r="36345" b="22089"/>
          <a:stretch/>
        </p:blipFill>
        <p:spPr>
          <a:xfrm>
            <a:off x="2380621" y="834326"/>
            <a:ext cx="7007086" cy="5189348"/>
          </a:xfrm>
        </p:spPr>
      </p:pic>
    </p:spTree>
    <p:extLst>
      <p:ext uri="{BB962C8B-B14F-4D97-AF65-F5344CB8AC3E}">
        <p14:creationId xmlns:p14="http://schemas.microsoft.com/office/powerpoint/2010/main" val="84645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B70AEAB-E724-4F5E-967E-29979C05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A65820C-FCF2-45C1-9620-91457445C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28414" r="32798" b="7265"/>
          <a:stretch/>
        </p:blipFill>
        <p:spPr>
          <a:xfrm>
            <a:off x="642896" y="265176"/>
            <a:ext cx="8042036" cy="5815584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81C659F-465C-1945-9A41-1C2CC3F28F30}"/>
              </a:ext>
            </a:extLst>
          </p:cNvPr>
          <p:cNvSpPr txBox="1"/>
          <p:nvPr/>
        </p:nvSpPr>
        <p:spPr>
          <a:xfrm>
            <a:off x="8549640" y="880110"/>
            <a:ext cx="3545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看法：</a:t>
            </a:r>
            <a:r>
              <a:rPr kumimoji="1" lang="en-US" altLang="zh-CN" dirty="0"/>
              <a:t>opinion</a:t>
            </a:r>
            <a:r>
              <a:rPr kumimoji="1" lang="zh-CN" altLang="en-US" dirty="0"/>
              <a:t>、</a:t>
            </a:r>
            <a:r>
              <a:rPr kumimoji="1" lang="en-US" altLang="zh-CN" dirty="0"/>
              <a:t>view</a:t>
            </a:r>
          </a:p>
          <a:p>
            <a:r>
              <a:rPr lang="zh-CN" altLang="en-US" dirty="0"/>
              <a:t>我已改变了对他的看法。</a:t>
            </a:r>
          </a:p>
          <a:p>
            <a:r>
              <a:rPr lang="en-US" altLang="zh-CN" dirty="0"/>
              <a:t>I have revised my opinion of him</a:t>
            </a:r>
          </a:p>
          <a:p>
            <a:r>
              <a:rPr kumimoji="1" lang="zh-CN" altLang="en-US" dirty="0"/>
              <a:t>正常：</a:t>
            </a:r>
            <a:r>
              <a:rPr lang="zh-CN" altLang="en-US" dirty="0"/>
              <a:t>符合一般规律或情况：精神～。生活～。～进行。</a:t>
            </a:r>
            <a:endParaRPr lang="en-US" altLang="zh-CN" dirty="0"/>
          </a:p>
          <a:p>
            <a:r>
              <a:rPr lang="en-US" altLang="zh-CN" dirty="0"/>
              <a:t>Things are quite normal.</a:t>
            </a:r>
          </a:p>
          <a:p>
            <a:r>
              <a:rPr lang="zh-CN" altLang="en-US" dirty="0"/>
              <a:t>情况很正常</a:t>
            </a:r>
          </a:p>
          <a:p>
            <a:endParaRPr lang="zh-CN" altLang="en-US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4782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E40030F-8665-4576-99F4-64074E097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37057B0-46CE-4057-8C87-2ABA9BCDA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28414" r="33330" b="8253"/>
          <a:stretch/>
        </p:blipFill>
        <p:spPr>
          <a:xfrm>
            <a:off x="1024128" y="284274"/>
            <a:ext cx="7898991" cy="5687568"/>
          </a:xfrm>
        </p:spPr>
      </p:pic>
    </p:spTree>
    <p:extLst>
      <p:ext uri="{BB962C8B-B14F-4D97-AF65-F5344CB8AC3E}">
        <p14:creationId xmlns:p14="http://schemas.microsoft.com/office/powerpoint/2010/main" val="3815349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A9E48CE-848D-423B-A02C-02B1C85C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A66470F-F8AD-49C9-BC86-4EAF8E896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5859" r="32621" b="8583"/>
          <a:stretch/>
        </p:blipFill>
        <p:spPr>
          <a:xfrm>
            <a:off x="714442" y="203251"/>
            <a:ext cx="7773964" cy="5687568"/>
          </a:xfrm>
        </p:spPr>
      </p:pic>
    </p:spTree>
    <p:extLst>
      <p:ext uri="{BB962C8B-B14F-4D97-AF65-F5344CB8AC3E}">
        <p14:creationId xmlns:p14="http://schemas.microsoft.com/office/powerpoint/2010/main" val="341476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CFA957-F5D2-470D-815B-2CF84147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0D20B46-5CCB-457A-BD9B-C5BF0CB74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25860" r="32798" b="9241"/>
          <a:stretch/>
        </p:blipFill>
        <p:spPr>
          <a:xfrm>
            <a:off x="702366" y="383353"/>
            <a:ext cx="7852887" cy="5687568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DF1C173-0FFE-DF45-9226-BADB4C4BC674}"/>
              </a:ext>
            </a:extLst>
          </p:cNvPr>
          <p:cNvSpPr txBox="1"/>
          <p:nvPr/>
        </p:nvSpPr>
        <p:spPr>
          <a:xfrm>
            <a:off x="8268080" y="787079"/>
            <a:ext cx="350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切：</a:t>
            </a:r>
            <a:r>
              <a:rPr lang="en-US" altLang="zh-CN" dirty="0"/>
              <a:t>cut up vegetables;</a:t>
            </a:r>
          </a:p>
          <a:p>
            <a:r>
              <a:rPr lang="zh-CN" altLang="en-US" dirty="0"/>
              <a:t>切菜</a:t>
            </a:r>
          </a:p>
          <a:p>
            <a:r>
              <a:rPr lang="en-US" altLang="zh-CN" dirty="0"/>
              <a:t>cut into halves; cut in two;</a:t>
            </a:r>
          </a:p>
          <a:p>
            <a:r>
              <a:rPr lang="zh-CN" altLang="en-US" dirty="0"/>
              <a:t>切成两半</a:t>
            </a:r>
          </a:p>
          <a:p>
            <a:r>
              <a:rPr lang="en-US" altLang="zh-CN" dirty="0"/>
              <a:t>slice meat;</a:t>
            </a:r>
          </a:p>
          <a:p>
            <a:r>
              <a:rPr lang="zh-CN" altLang="en-US" dirty="0"/>
              <a:t>切肉</a:t>
            </a:r>
          </a:p>
          <a:p>
            <a:r>
              <a:rPr lang="en-US" altLang="zh-CN" dirty="0"/>
              <a:t>He sliced (into) his fingers by accident when cutting vegetables.</a:t>
            </a:r>
          </a:p>
          <a:p>
            <a:r>
              <a:rPr lang="zh-CN" altLang="en-US" dirty="0"/>
              <a:t>他切菜时不小心切着了手指头。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40015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A278B2-6E66-44CD-8936-5A2E4A620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E227114-D0CC-4FF4-8AAE-7EC7A28665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5531" r="33153" b="8253"/>
          <a:stretch/>
        </p:blipFill>
        <p:spPr>
          <a:xfrm>
            <a:off x="692833" y="388446"/>
            <a:ext cx="7611720" cy="5687568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D51F572-0EEC-CE42-AEDB-EE313421DE30}"/>
              </a:ext>
            </a:extLst>
          </p:cNvPr>
          <p:cNvSpPr txBox="1"/>
          <p:nvPr/>
        </p:nvSpPr>
        <p:spPr>
          <a:xfrm>
            <a:off x="8304553" y="884503"/>
            <a:ext cx="28712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舔：</a:t>
            </a:r>
            <a:r>
              <a:rPr kumimoji="1" lang="en-US" altLang="zh-CN" dirty="0"/>
              <a:t>lick</a:t>
            </a:r>
          </a:p>
          <a:p>
            <a:r>
              <a:rPr lang="zh-CN" altLang="en-US" dirty="0"/>
              <a:t>猫把爪子舔干净了。</a:t>
            </a:r>
          </a:p>
          <a:p>
            <a:r>
              <a:rPr lang="en-US" altLang="zh-CN" dirty="0"/>
              <a:t>The cat licked its PAWS clean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687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E7F8F8-91D9-4A49-9679-6834D71B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8ADDD9E-E022-4344-A166-BBFC6EFD0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18613" r="32975" b="18136"/>
          <a:stretch/>
        </p:blipFill>
        <p:spPr>
          <a:xfrm>
            <a:off x="794240" y="223971"/>
            <a:ext cx="8068870" cy="5802332"/>
          </a:xfrm>
        </p:spPr>
      </p:pic>
    </p:spTree>
    <p:extLst>
      <p:ext uri="{BB962C8B-B14F-4D97-AF65-F5344CB8AC3E}">
        <p14:creationId xmlns:p14="http://schemas.microsoft.com/office/powerpoint/2010/main" val="1069098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48B2CB-5BE0-4F86-87F5-E25EC4D29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9C45828F-E395-447D-825E-CE73F4F51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24872" r="33508" b="10230"/>
          <a:stretch/>
        </p:blipFill>
        <p:spPr>
          <a:xfrm>
            <a:off x="605406" y="285143"/>
            <a:ext cx="7559620" cy="5536228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A654BCC-0BCC-9C4A-BE27-76C47AF4FF71}"/>
              </a:ext>
            </a:extLst>
          </p:cNvPr>
          <p:cNvSpPr txBox="1"/>
          <p:nvPr/>
        </p:nvSpPr>
        <p:spPr>
          <a:xfrm>
            <a:off x="8588415" y="752354"/>
            <a:ext cx="2303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这样：</a:t>
            </a:r>
            <a:r>
              <a:rPr kumimoji="1" lang="en-US" altLang="zh-CN" dirty="0"/>
              <a:t>such</a:t>
            </a:r>
            <a:r>
              <a:rPr kumimoji="1" lang="zh-CN" altLang="en-US" dirty="0"/>
              <a:t>、</a:t>
            </a:r>
            <a:r>
              <a:rPr lang="en-US" altLang="zh-CN" dirty="0"/>
              <a:t>this way; so; this kind of;</a:t>
            </a:r>
          </a:p>
          <a:p>
            <a:r>
              <a:rPr lang="en-US" altLang="zh-CN" dirty="0"/>
              <a:t>How did he get so ill?</a:t>
            </a:r>
          </a:p>
          <a:p>
            <a:r>
              <a:rPr lang="zh-CN" altLang="en-US" dirty="0"/>
              <a:t>他怎么病成这样了？</a:t>
            </a:r>
            <a:endParaRPr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7520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E1690AC-26EE-41F9-AC15-EF18D919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98979D1-3FB3-4A3D-89C7-9FE4026D3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21907" r="33685" b="12865"/>
          <a:stretch/>
        </p:blipFill>
        <p:spPr>
          <a:xfrm>
            <a:off x="1024128" y="376871"/>
            <a:ext cx="7593496" cy="5716775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6A1D5B-EA52-974A-BFB5-CBF8EB6252A9}"/>
              </a:ext>
            </a:extLst>
          </p:cNvPr>
          <p:cNvSpPr txBox="1"/>
          <p:nvPr/>
        </p:nvSpPr>
        <p:spPr>
          <a:xfrm>
            <a:off x="8780665" y="2588927"/>
            <a:ext cx="3025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对。。。来说：</a:t>
            </a:r>
            <a:r>
              <a:rPr kumimoji="1" lang="en-US" altLang="zh-CN" dirty="0"/>
              <a:t>as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。。、</a:t>
            </a:r>
            <a:endParaRPr kumimoji="1" lang="en-US" altLang="zh-CN" dirty="0"/>
          </a:p>
          <a:p>
            <a:r>
              <a:rPr kumimoji="1" lang="zh-CN" altLang="en-US" dirty="0"/>
              <a:t>对</a:t>
            </a:r>
            <a:r>
              <a:rPr kumimoji="1" lang="en-US" altLang="zh-CN" dirty="0"/>
              <a:t>+N+</a:t>
            </a:r>
            <a:r>
              <a:rPr kumimoji="1" lang="zh-CN" altLang="en-US" dirty="0"/>
              <a:t>来说</a:t>
            </a:r>
            <a:endParaRPr kumimoji="1" lang="en-US" altLang="zh-CN" dirty="0"/>
          </a:p>
          <a:p>
            <a:r>
              <a:rPr kumimoji="1" lang="zh-CN" altLang="en-US" dirty="0"/>
              <a:t>对我来说学习中文很容易。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2931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B3C0CF-DFA2-4706-81A7-21AC9F58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8513F44-814F-49BF-8016-F4CB4A016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7" t="21772" r="32551" b="10418"/>
          <a:stretch/>
        </p:blipFill>
        <p:spPr>
          <a:xfrm>
            <a:off x="2186608" y="824019"/>
            <a:ext cx="6953558" cy="5393635"/>
          </a:xfrm>
        </p:spPr>
      </p:pic>
    </p:spTree>
    <p:extLst>
      <p:ext uri="{BB962C8B-B14F-4D97-AF65-F5344CB8AC3E}">
        <p14:creationId xmlns:p14="http://schemas.microsoft.com/office/powerpoint/2010/main" val="4192986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2ADB4C-98D5-4BF9-8C99-CE34C0506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B795C21-A151-4D55-8AFF-5C6E2E23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21578" r="33508" b="15171"/>
          <a:stretch/>
        </p:blipFill>
        <p:spPr>
          <a:xfrm>
            <a:off x="2093033" y="585216"/>
            <a:ext cx="7486217" cy="5444523"/>
          </a:xfrm>
        </p:spPr>
      </p:pic>
    </p:spTree>
    <p:extLst>
      <p:ext uri="{BB962C8B-B14F-4D97-AF65-F5344CB8AC3E}">
        <p14:creationId xmlns:p14="http://schemas.microsoft.com/office/powerpoint/2010/main" val="3426096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970E903-E2B3-4095-A143-63F3F406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D928D0A-7046-43C7-9349-4DF528E572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19271" r="33153" b="15171"/>
          <a:stretch/>
        </p:blipFill>
        <p:spPr>
          <a:xfrm>
            <a:off x="2067339" y="872390"/>
            <a:ext cx="6886144" cy="5113219"/>
          </a:xfrm>
        </p:spPr>
      </p:pic>
    </p:spTree>
    <p:extLst>
      <p:ext uri="{BB962C8B-B14F-4D97-AF65-F5344CB8AC3E}">
        <p14:creationId xmlns:p14="http://schemas.microsoft.com/office/powerpoint/2010/main" val="245301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553113-DA86-46D8-8205-CDE8E89E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E865510-F6D3-460C-B13C-F85C4DA94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22237" r="35991" b="17148"/>
          <a:stretch/>
        </p:blipFill>
        <p:spPr>
          <a:xfrm>
            <a:off x="2160104" y="912146"/>
            <a:ext cx="6729848" cy="5033707"/>
          </a:xfrm>
        </p:spPr>
      </p:pic>
    </p:spTree>
    <p:extLst>
      <p:ext uri="{BB962C8B-B14F-4D97-AF65-F5344CB8AC3E}">
        <p14:creationId xmlns:p14="http://schemas.microsoft.com/office/powerpoint/2010/main" val="182163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8DEFA1-426B-41F7-B28D-13B8E8A9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看提示说话</a:t>
            </a:r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8C19707-9381-4EF7-81B3-23E159139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37390" r="37941" b="16489"/>
          <a:stretch/>
        </p:blipFill>
        <p:spPr>
          <a:xfrm>
            <a:off x="2570922" y="2084832"/>
            <a:ext cx="6724155" cy="3988905"/>
          </a:xfrm>
        </p:spPr>
      </p:pic>
    </p:spTree>
    <p:extLst>
      <p:ext uri="{BB962C8B-B14F-4D97-AF65-F5344CB8AC3E}">
        <p14:creationId xmlns:p14="http://schemas.microsoft.com/office/powerpoint/2010/main" val="715193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D52196-567B-40AB-BE88-89A135133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6D771B6-0B9B-4EE6-85FC-B56E7D850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23554" r="32976" b="22418"/>
          <a:stretch/>
        </p:blipFill>
        <p:spPr>
          <a:xfrm>
            <a:off x="1793971" y="585216"/>
            <a:ext cx="8180386" cy="5261113"/>
          </a:xfrm>
        </p:spPr>
      </p:pic>
    </p:spTree>
    <p:extLst>
      <p:ext uri="{BB962C8B-B14F-4D97-AF65-F5344CB8AC3E}">
        <p14:creationId xmlns:p14="http://schemas.microsoft.com/office/powerpoint/2010/main" val="3641016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EB29BFA-D787-4AA6-BC36-15A41BDB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9FD18BB-37C6-4599-BD98-32E25764B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28414" r="34927" b="16489"/>
          <a:stretch/>
        </p:blipFill>
        <p:spPr>
          <a:xfrm>
            <a:off x="1867416" y="828637"/>
            <a:ext cx="7408463" cy="4784036"/>
          </a:xfrm>
        </p:spPr>
      </p:pic>
    </p:spTree>
    <p:extLst>
      <p:ext uri="{BB962C8B-B14F-4D97-AF65-F5344CB8AC3E}">
        <p14:creationId xmlns:p14="http://schemas.microsoft.com/office/powerpoint/2010/main" val="3690201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0733EF-86A3-4B6E-A29C-251C920E6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A156F7E-02AC-4241-8B91-B5D8A6B7E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5" t="22800" r="35105" b="20537"/>
          <a:stretch/>
        </p:blipFill>
        <p:spPr>
          <a:xfrm>
            <a:off x="1876063" y="401015"/>
            <a:ext cx="7594128" cy="5245741"/>
          </a:xfrm>
        </p:spPr>
      </p:pic>
    </p:spTree>
    <p:extLst>
      <p:ext uri="{BB962C8B-B14F-4D97-AF65-F5344CB8AC3E}">
        <p14:creationId xmlns:p14="http://schemas.microsoft.com/office/powerpoint/2010/main" val="3921466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9025053-56EC-4E82-A4CC-E7190464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92FD03C-90C6-47C0-82F9-454122C7A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t="23884" r="33330" b="12206"/>
          <a:stretch/>
        </p:blipFill>
        <p:spPr>
          <a:xfrm>
            <a:off x="755865" y="396162"/>
            <a:ext cx="7699513" cy="5594400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A7FADCE-B387-4B4B-AB2C-8B77E0EA2E0B}"/>
              </a:ext>
            </a:extLst>
          </p:cNvPr>
          <p:cNvSpPr txBox="1"/>
          <p:nvPr/>
        </p:nvSpPr>
        <p:spPr>
          <a:xfrm>
            <a:off x="8918222" y="108373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稍：略微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little</a:t>
            </a:r>
          </a:p>
          <a:p>
            <a:r>
              <a:rPr kumimoji="1" lang="zh-CN" altLang="en-US" dirty="0"/>
              <a:t>请稍等、稍大一点</a:t>
            </a:r>
          </a:p>
        </p:txBody>
      </p:sp>
    </p:spTree>
    <p:extLst>
      <p:ext uri="{BB962C8B-B14F-4D97-AF65-F5344CB8AC3E}">
        <p14:creationId xmlns:p14="http://schemas.microsoft.com/office/powerpoint/2010/main" val="755087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2E3A6FA-0FAB-4E2D-A345-9BD11DD5F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251B37B-93ED-4BE8-A888-E482A3BC2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24214" r="35281" b="19783"/>
          <a:stretch/>
        </p:blipFill>
        <p:spPr>
          <a:xfrm>
            <a:off x="1819574" y="726617"/>
            <a:ext cx="7821017" cy="5404766"/>
          </a:xfrm>
        </p:spPr>
      </p:pic>
    </p:spTree>
    <p:extLst>
      <p:ext uri="{BB962C8B-B14F-4D97-AF65-F5344CB8AC3E}">
        <p14:creationId xmlns:p14="http://schemas.microsoft.com/office/powerpoint/2010/main" val="423434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34A64F-2505-4079-A9F8-427188D36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5EB6A74-5FC8-4C64-8A27-CFACC297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25201" r="36523" b="21430"/>
          <a:stretch/>
        </p:blipFill>
        <p:spPr>
          <a:xfrm>
            <a:off x="1896909" y="757494"/>
            <a:ext cx="7974510" cy="5126471"/>
          </a:xfrm>
        </p:spPr>
      </p:pic>
    </p:spTree>
    <p:extLst>
      <p:ext uri="{BB962C8B-B14F-4D97-AF65-F5344CB8AC3E}">
        <p14:creationId xmlns:p14="http://schemas.microsoft.com/office/powerpoint/2010/main" val="364135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91FA9C6-471D-46A3-80B2-8835D628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FCE92E79-5DC5-4819-9E33-EDA133EEE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t="22566" r="34572" b="21760"/>
          <a:stretch/>
        </p:blipFill>
        <p:spPr>
          <a:xfrm>
            <a:off x="2266119" y="1012337"/>
            <a:ext cx="7235689" cy="4833325"/>
          </a:xfrm>
        </p:spPr>
      </p:pic>
    </p:spTree>
    <p:extLst>
      <p:ext uri="{BB962C8B-B14F-4D97-AF65-F5344CB8AC3E}">
        <p14:creationId xmlns:p14="http://schemas.microsoft.com/office/powerpoint/2010/main" val="3081638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8F512A-FE58-43A6-8464-C663F64E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2D690C2-1F29-4140-919E-2CBEFBAFE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9" t="21907" r="37054" b="23077"/>
          <a:stretch/>
        </p:blipFill>
        <p:spPr>
          <a:xfrm>
            <a:off x="1884308" y="738846"/>
            <a:ext cx="7787279" cy="55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68450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56A0E9-4C87-4EB7-AEB3-852A82FB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A1DA469-E36A-49C4-AEC3-01EB58603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t="25765" r="34572" b="13289"/>
          <a:stretch/>
        </p:blipFill>
        <p:spPr>
          <a:xfrm>
            <a:off x="2093842" y="794675"/>
            <a:ext cx="7262192" cy="5268649"/>
          </a:xfrm>
        </p:spPr>
      </p:pic>
    </p:spTree>
    <p:extLst>
      <p:ext uri="{BB962C8B-B14F-4D97-AF65-F5344CB8AC3E}">
        <p14:creationId xmlns:p14="http://schemas.microsoft.com/office/powerpoint/2010/main" val="1152826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0E5E0B-B4A5-4618-950D-66137EBC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8A8FCED-F167-42BD-A3DB-2383D62FA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8" t="35720" r="42373" b="21108"/>
          <a:stretch/>
        </p:blipFill>
        <p:spPr>
          <a:xfrm>
            <a:off x="2027790" y="1664994"/>
            <a:ext cx="7712558" cy="5264738"/>
          </a:xfrm>
        </p:spPr>
      </p:pic>
    </p:spTree>
    <p:extLst>
      <p:ext uri="{BB962C8B-B14F-4D97-AF65-F5344CB8AC3E}">
        <p14:creationId xmlns:p14="http://schemas.microsoft.com/office/powerpoint/2010/main" val="28000885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8B7DF-0C93-3246-A3C3-A40FBCD6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课文问题</a:t>
            </a:r>
          </a:p>
        </p:txBody>
      </p:sp>
      <p:pic>
        <p:nvPicPr>
          <p:cNvPr id="9" name="内容占位符 8" descr="图片包含 游戏机, 水&#10;&#10;描述已自动生成">
            <a:extLst>
              <a:ext uri="{FF2B5EF4-FFF2-40B4-BE49-F238E27FC236}">
                <a16:creationId xmlns:a16="http://schemas.microsoft.com/office/drawing/2014/main" id="{882038D8-D9CA-614D-BDF9-616A15C57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5" y="1699846"/>
            <a:ext cx="9720072" cy="4608879"/>
          </a:xfrm>
        </p:spPr>
      </p:pic>
    </p:spTree>
    <p:extLst>
      <p:ext uri="{BB962C8B-B14F-4D97-AF65-F5344CB8AC3E}">
        <p14:creationId xmlns:p14="http://schemas.microsoft.com/office/powerpoint/2010/main" val="4112702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8A424D-D0E1-CE49-B009-08EBA927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EB85FE-7DA4-4347-B392-30D78732A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1991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211EB-D3CE-914A-9476-4B3E747A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FC058D-0035-5E4F-BF35-43067E3F0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9964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AC0EF7-F376-41FA-843F-844D59D38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03084AD-4EF5-4FE5-A9B1-6F16C509C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19931" r="33331" b="16489"/>
          <a:stretch/>
        </p:blipFill>
        <p:spPr>
          <a:xfrm>
            <a:off x="845439" y="585216"/>
            <a:ext cx="7764998" cy="5634000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D400405-8897-0E46-8D22-0FD7639EF6FA}"/>
              </a:ext>
            </a:extLst>
          </p:cNvPr>
          <p:cNvSpPr txBox="1"/>
          <p:nvPr/>
        </p:nvSpPr>
        <p:spPr>
          <a:xfrm>
            <a:off x="8789126" y="1335024"/>
            <a:ext cx="35383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了解：</a:t>
            </a:r>
            <a:r>
              <a:rPr lang="zh-CN" altLang="en-US" dirty="0"/>
              <a:t>知道得清楚 </a:t>
            </a:r>
            <a:r>
              <a:rPr lang="en-US" altLang="zh-CN" dirty="0"/>
              <a:t>understand; comprehend; acquaintance</a:t>
            </a:r>
          </a:p>
          <a:p>
            <a:r>
              <a:rPr lang="en-US" altLang="zh-CN" dirty="0"/>
              <a:t>A good teacher must understand children.</a:t>
            </a:r>
          </a:p>
          <a:p>
            <a:r>
              <a:rPr lang="zh-CN" altLang="en-US" dirty="0"/>
              <a:t>一位优秀的教师必须了解儿童。</a:t>
            </a:r>
          </a:p>
          <a:p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打听， 调查 </a:t>
            </a:r>
            <a:r>
              <a:rPr lang="en-US" altLang="zh-CN" dirty="0"/>
              <a:t>find out; acquaint oneself with:</a:t>
            </a:r>
          </a:p>
          <a:p>
            <a:r>
              <a:rPr lang="zh-CN" altLang="en-US" dirty="0"/>
              <a:t>先去了解一下情况。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10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77C4FC4-A154-46D0-BFFB-EE6998E32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0A17E300-504F-4A3D-B7E4-210AECFC2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9" t="19931" r="33863" b="17147"/>
          <a:stretch/>
        </p:blipFill>
        <p:spPr>
          <a:xfrm>
            <a:off x="911239" y="444773"/>
            <a:ext cx="7686261" cy="562481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61B6A3-C18F-0346-9E48-84FEC903D1EF}"/>
              </a:ext>
            </a:extLst>
          </p:cNvPr>
          <p:cNvSpPr txBox="1"/>
          <p:nvPr/>
        </p:nvSpPr>
        <p:spPr>
          <a:xfrm>
            <a:off x="8597499" y="569958"/>
            <a:ext cx="3594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风俗：</a:t>
            </a:r>
            <a:r>
              <a:rPr kumimoji="1" lang="en-US" altLang="zh-CN" dirty="0"/>
              <a:t>custom</a:t>
            </a:r>
          </a:p>
          <a:p>
            <a:r>
              <a:rPr kumimoji="1" lang="zh-CN" altLang="en-US" dirty="0"/>
              <a:t>一样的风俗、</a:t>
            </a:r>
            <a:endParaRPr kumimoji="1" lang="en-US" altLang="zh-CN" dirty="0"/>
          </a:p>
          <a:p>
            <a:r>
              <a:rPr kumimoji="1" lang="zh-CN" altLang="en-US" dirty="0"/>
              <a:t>热闹：</a:t>
            </a:r>
            <a:r>
              <a:rPr lang="en-US" altLang="zh-CN" dirty="0"/>
              <a:t> lively; bustling with noise and excitement</a:t>
            </a:r>
            <a:r>
              <a:rPr lang="zh-CN" altLang="en-US" dirty="0"/>
              <a:t>。 繁盛活跃</a:t>
            </a:r>
            <a:endParaRPr lang="en-US" altLang="zh-CN" dirty="0"/>
          </a:p>
          <a:p>
            <a:r>
              <a:rPr kumimoji="1" lang="zh-CN" altLang="en-US" dirty="0"/>
              <a:t>热闹的大街。</a:t>
            </a: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322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4284EB0-1790-4F55-944B-7743109C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50" y="5260086"/>
            <a:ext cx="9720072" cy="1499616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B8D0B2C-DC7C-427C-9471-70F367A24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2" t="19271" r="33508" b="17148"/>
          <a:stretch/>
        </p:blipFill>
        <p:spPr>
          <a:xfrm>
            <a:off x="726120" y="288036"/>
            <a:ext cx="7550028" cy="5519529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16EE65-CEED-8744-BF23-040826304994}"/>
              </a:ext>
            </a:extLst>
          </p:cNvPr>
          <p:cNvSpPr txBox="1"/>
          <p:nvPr/>
        </p:nvSpPr>
        <p:spPr>
          <a:xfrm>
            <a:off x="8766811" y="662940"/>
            <a:ext cx="31318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说话：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talk</a:t>
            </a:r>
            <a:r>
              <a:rPr kumimoji="1" lang="zh-CN" altLang="en-US" dirty="0"/>
              <a:t>、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speak</a:t>
            </a:r>
            <a:r>
              <a:rPr lang="zh-CN" altLang="en-US" dirty="0"/>
              <a:t>用语言表达意思</a:t>
            </a:r>
            <a:endParaRPr lang="en-US" altLang="zh-CN" dirty="0"/>
          </a:p>
          <a:p>
            <a:r>
              <a:rPr lang="zh-CN" altLang="en-US" dirty="0"/>
              <a:t>不要～。感动得说不出话来。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dirty="0"/>
              <a:t>声音： </a:t>
            </a:r>
            <a:r>
              <a:rPr kumimoji="1" lang="en-US" altLang="zh-CN" dirty="0"/>
              <a:t>voice</a:t>
            </a:r>
          </a:p>
          <a:p>
            <a:r>
              <a:rPr kumimoji="1" lang="zh-CN" altLang="en-US" dirty="0"/>
              <a:t>他听到了敲门的声音。</a:t>
            </a:r>
            <a:endParaRPr kumimoji="1" lang="en-US" altLang="zh-CN" dirty="0"/>
          </a:p>
          <a:p>
            <a:r>
              <a:rPr kumimoji="1" lang="zh-CN" altLang="en-US" dirty="0"/>
              <a:t>发出声音 </a:t>
            </a:r>
            <a:r>
              <a:rPr lang="en-US" altLang="zh-CN" dirty="0"/>
              <a:t>emit [give forth] a sound;</a:t>
            </a:r>
            <a:endParaRPr kumimoji="1" lang="en-US" altLang="zh-CN" dirty="0"/>
          </a:p>
          <a:p>
            <a:r>
              <a:rPr lang="en-US" altLang="zh-CN" dirty="0"/>
              <a:t>gentle voice</a:t>
            </a:r>
            <a:r>
              <a:rPr lang="zh-CN" altLang="en-US" dirty="0"/>
              <a:t>柔和的声音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763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76A0715-A7DA-4FD4-81C4-9A3272E9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B6AF06E5-5533-4A52-86BA-E580E1019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7626" r="33153" b="16488"/>
          <a:stretch/>
        </p:blipFill>
        <p:spPr>
          <a:xfrm>
            <a:off x="689774" y="454848"/>
            <a:ext cx="7792279" cy="5948304"/>
          </a:xfrm>
        </p:spPr>
      </p:pic>
    </p:spTree>
    <p:extLst>
      <p:ext uri="{BB962C8B-B14F-4D97-AF65-F5344CB8AC3E}">
        <p14:creationId xmlns:p14="http://schemas.microsoft.com/office/powerpoint/2010/main" val="387388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A88E818-E414-4FED-918E-9EAE2D3F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821CFC3B-4161-4EEB-9370-4598094B7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31461" r="31912" b="9900"/>
          <a:stretch/>
        </p:blipFill>
        <p:spPr>
          <a:xfrm>
            <a:off x="697230" y="330708"/>
            <a:ext cx="7805529" cy="5510784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F32B7DD-15A1-2347-87A2-93F0EE69E137}"/>
              </a:ext>
            </a:extLst>
          </p:cNvPr>
          <p:cNvSpPr txBox="1"/>
          <p:nvPr/>
        </p:nvSpPr>
        <p:spPr>
          <a:xfrm>
            <a:off x="8502759" y="873359"/>
            <a:ext cx="3247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舞台：</a:t>
            </a:r>
            <a:r>
              <a:rPr kumimoji="1" lang="en-US" altLang="zh-CN" dirty="0"/>
              <a:t>stage</a:t>
            </a:r>
          </a:p>
          <a:p>
            <a:r>
              <a:rPr kumimoji="1" lang="zh-CN" altLang="en-US" dirty="0"/>
              <a:t>搬：</a:t>
            </a:r>
            <a:r>
              <a:rPr lang="zh-CN" altLang="en-US" dirty="0"/>
              <a:t>迁移 </a:t>
            </a:r>
            <a:r>
              <a:rPr lang="en-US" altLang="zh-CN" dirty="0"/>
              <a:t>move</a:t>
            </a:r>
          </a:p>
          <a:p>
            <a:r>
              <a:rPr lang="zh-CN" altLang="en-US" dirty="0"/>
              <a:t>～迁。～家。</a:t>
            </a:r>
            <a:endParaRPr lang="en-US" altLang="zh-CN" dirty="0"/>
          </a:p>
          <a:p>
            <a:r>
              <a:rPr lang="zh-CN" altLang="en-US" dirty="0"/>
              <a:t>他家是从南城～来的。</a:t>
            </a:r>
            <a:endParaRPr lang="en-US" altLang="zh-CN" dirty="0"/>
          </a:p>
          <a:p>
            <a:r>
              <a:rPr lang="en-US" altLang="zh-CN" dirty="0"/>
              <a:t>He moved out long ago.</a:t>
            </a:r>
          </a:p>
          <a:p>
            <a:r>
              <a:rPr lang="zh-CN" altLang="en-US" dirty="0"/>
              <a:t>他早就搬走了。</a:t>
            </a:r>
          </a:p>
        </p:txBody>
      </p:sp>
    </p:spTree>
    <p:extLst>
      <p:ext uri="{BB962C8B-B14F-4D97-AF65-F5344CB8AC3E}">
        <p14:creationId xmlns:p14="http://schemas.microsoft.com/office/powerpoint/2010/main" val="218474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tegral">
  <a:themeElements>
    <a:clrScheme name="E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E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3294</TotalTime>
  <Words>418</Words>
  <Application>Microsoft Macintosh PowerPoint</Application>
  <PresentationFormat>宽屏</PresentationFormat>
  <Paragraphs>65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3" baseType="lpstr">
      <vt:lpstr>Arial</vt:lpstr>
      <vt:lpstr>Tw Cen MT</vt:lpstr>
      <vt:lpstr>Tw Cen MT Condensed</vt:lpstr>
      <vt:lpstr>Wingdings 3</vt:lpstr>
      <vt:lpstr>Entegral</vt:lpstr>
      <vt:lpstr>第二十七课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看提示说话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课文问题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第二十七课</dc:title>
  <dc:creator>Mergi mer</dc:creator>
  <cp:lastModifiedBy>vbo</cp:lastModifiedBy>
  <cp:revision>19</cp:revision>
  <dcterms:created xsi:type="dcterms:W3CDTF">2020-03-11T12:12:07Z</dcterms:created>
  <dcterms:modified xsi:type="dcterms:W3CDTF">2020-03-27T13:11:19Z</dcterms:modified>
</cp:coreProperties>
</file>