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481268"/>
            <a:ext cx="9144000" cy="706193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Tanışma</a:t>
            </a:r>
            <a:r>
              <a:rPr lang="en-US" sz="3600" b="1" dirty="0"/>
              <a:t>, </a:t>
            </a:r>
            <a:r>
              <a:rPr lang="en-US" sz="3600" b="1" dirty="0" err="1"/>
              <a:t>dersin</a:t>
            </a:r>
            <a:r>
              <a:rPr lang="en-US" sz="3600" b="1" dirty="0"/>
              <a:t> </a:t>
            </a:r>
            <a:r>
              <a:rPr lang="en-US" sz="3600" b="1" dirty="0" err="1"/>
              <a:t>tanıtımı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planlanması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ECF4-FEDC-4F1C-B67D-E1E1F1CE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7E66838-CB62-48D6-8B9C-10DE6C150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019433"/>
              </p:ext>
            </p:extLst>
          </p:nvPr>
        </p:nvGraphicFramePr>
        <p:xfrm>
          <a:off x="838200" y="140678"/>
          <a:ext cx="8938846" cy="67552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62126">
                  <a:extLst>
                    <a:ext uri="{9D8B030D-6E8A-4147-A177-3AD203B41FA5}">
                      <a16:colId xmlns:a16="http://schemas.microsoft.com/office/drawing/2014/main" val="129500822"/>
                    </a:ext>
                  </a:extLst>
                </a:gridCol>
                <a:gridCol w="7876720">
                  <a:extLst>
                    <a:ext uri="{9D8B030D-6E8A-4147-A177-3AD203B41FA5}">
                      <a16:colId xmlns:a16="http://schemas.microsoft.com/office/drawing/2014/main" val="1065783268"/>
                    </a:ext>
                  </a:extLst>
                </a:gridCol>
              </a:tblGrid>
              <a:tr h="309664">
                <a:tc>
                  <a:txBody>
                    <a:bodyPr/>
                    <a:lstStyle/>
                    <a:p>
                      <a:pPr marL="6350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80"/>
                        </a:spcBef>
                        <a:spcAft>
                          <a:spcPts val="15"/>
                        </a:spcAft>
                      </a:pPr>
                      <a:r>
                        <a:rPr lang="tr-TR" sz="20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Konusal İzlence ve Tahmini Ders İşleme Programı*</a:t>
                      </a:r>
                      <a:endParaRPr lang="en-US" sz="2000" b="1" kern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827143"/>
                  </a:ext>
                </a:extLst>
              </a:tr>
              <a:tr h="309664">
                <a:tc>
                  <a:txBody>
                    <a:bodyPr/>
                    <a:lstStyle/>
                    <a:p>
                      <a:pPr marL="6350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Haftalar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 algn="ctr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Konular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451023"/>
                  </a:ext>
                </a:extLst>
              </a:tr>
              <a:tr h="404946">
                <a:tc>
                  <a:txBody>
                    <a:bodyPr/>
                    <a:lstStyle/>
                    <a:p>
                      <a:pPr marL="63500" marR="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Tanışma, dersin tanıtımı ve planlanması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557430"/>
                  </a:ext>
                </a:extLst>
              </a:tr>
              <a:tr h="443057">
                <a:tc>
                  <a:txBody>
                    <a:bodyPr/>
                    <a:lstStyle/>
                    <a:p>
                      <a:pPr marL="63500" marR="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2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in Korean #1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세계 안보를 위협하는 에볼라 바이러스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961529"/>
                  </a:ext>
                </a:extLst>
              </a:tr>
              <a:tr h="411614">
                <a:tc>
                  <a:txBody>
                    <a:bodyPr/>
                    <a:lstStyle/>
                    <a:p>
                      <a:pPr marL="63500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3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#2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사람 손보다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100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배 민감한 로봇 손가락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922257"/>
                  </a:ext>
                </a:extLst>
              </a:tr>
              <a:tr h="358256">
                <a:tc>
                  <a:txBody>
                    <a:bodyPr/>
                    <a:lstStyle/>
                    <a:p>
                      <a:pPr marL="63500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4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#3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관객이 </a:t>
                      </a:r>
                      <a:r>
                        <a:rPr lang="ko-K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웃을때마다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돈을 받는 코미디 클럽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091419"/>
                  </a:ext>
                </a:extLst>
              </a:tr>
              <a:tr h="409709">
                <a:tc>
                  <a:txBody>
                    <a:bodyPr/>
                    <a:lstStyle/>
                    <a:p>
                      <a:pPr marL="63500" marR="0">
                        <a:spcBef>
                          <a:spcPts val="39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5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39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#4 3D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프린터로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권총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만든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일본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남성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Gulim" panose="020B0600000101010101" pitchFamily="34" charset="-127"/>
                          <a:ea typeface="Tahoma" panose="020B0604030504040204" pitchFamily="34" charset="0"/>
                          <a:cs typeface="Gulim" panose="020B0600000101010101" pitchFamily="34" charset="-127"/>
                        </a:rPr>
                        <a:t>구속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94395"/>
                  </a:ext>
                </a:extLst>
              </a:tr>
              <a:tr h="436388">
                <a:tc>
                  <a:txBody>
                    <a:bodyPr/>
                    <a:lstStyle/>
                    <a:p>
                      <a:pPr marL="63500" marR="0"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6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#5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호화열차를 타고 감상하는 가을 경치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251685"/>
                  </a:ext>
                </a:extLst>
              </a:tr>
              <a:tr h="436388">
                <a:tc>
                  <a:txBody>
                    <a:bodyPr/>
                    <a:lstStyle/>
                    <a:p>
                      <a:pPr marL="63500" marR="0"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7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Değerlendirme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번역 및 통역 연습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주제에 맞는 토론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708115"/>
                  </a:ext>
                </a:extLst>
              </a:tr>
              <a:tr h="404946">
                <a:tc>
                  <a:txBody>
                    <a:bodyPr/>
                    <a:lstStyle/>
                    <a:p>
                      <a:pPr marL="63500" marR="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8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Ara sınav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035672"/>
                  </a:ext>
                </a:extLst>
              </a:tr>
              <a:tr h="410662">
                <a:tc>
                  <a:txBody>
                    <a:bodyPr/>
                    <a:lstStyle/>
                    <a:p>
                      <a:pPr marL="63500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9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Flippedlearning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(Ters-Yüz Sınıf Sistemi) açıklama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82848"/>
                  </a:ext>
                </a:extLst>
              </a:tr>
              <a:tr h="410662">
                <a:tc>
                  <a:txBody>
                    <a:bodyPr/>
                    <a:lstStyle/>
                    <a:p>
                      <a:pPr marL="63500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10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in Korean #5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졸업을 미루는 대학생들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918989"/>
                  </a:ext>
                </a:extLst>
              </a:tr>
              <a:tr h="424953">
                <a:tc>
                  <a:txBody>
                    <a:bodyPr/>
                    <a:lstStyle/>
                    <a:p>
                      <a:pPr marL="63500" marR="0"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11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#7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한국 여성들의 지나친 다이어트의 원인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471327"/>
                  </a:ext>
                </a:extLst>
              </a:tr>
              <a:tr h="298230">
                <a:tc>
                  <a:txBody>
                    <a:bodyPr/>
                    <a:lstStyle/>
                    <a:p>
                      <a:pPr marL="63500" marR="0"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12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#8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대학만큼 들어가기 어려운 유치원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07140"/>
                  </a:ext>
                </a:extLst>
              </a:tr>
              <a:tr h="417331">
                <a:tc>
                  <a:txBody>
                    <a:bodyPr/>
                    <a:lstStyle/>
                    <a:p>
                      <a:pPr marL="63500" marR="0"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13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#9 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하루 평균 스마트폰 사용 시간은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시간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분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881538"/>
                  </a:ext>
                </a:extLst>
              </a:tr>
              <a:tr h="323956">
                <a:tc>
                  <a:txBody>
                    <a:bodyPr/>
                    <a:lstStyle/>
                    <a:p>
                      <a:pPr marL="63500" marR="0"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14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3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Nesws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000" dirty="0" err="1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Korean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#10 2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억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Malgun Gothic" panose="020B0503020000020004" pitchFamily="34" charset="-127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천만 </a:t>
                      </a:r>
                      <a:r>
                        <a:rPr lang="ko-KR" sz="200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년전</a:t>
                      </a:r>
                      <a:r>
                        <a:rPr lang="ko-K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거대 공룡 무덤 발견 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671630"/>
                  </a:ext>
                </a:extLst>
              </a:tr>
              <a:tr h="506895">
                <a:tc>
                  <a:txBody>
                    <a:bodyPr/>
                    <a:lstStyle/>
                    <a:p>
                      <a:pPr marL="63500" marR="0"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Hafta 1</a:t>
                      </a:r>
                      <a:r>
                        <a:rPr lang="tr-TR" sz="20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0">
                        <a:lnSpc>
                          <a:spcPts val="13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Değerlendirme, dersin sonlandırılması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D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51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96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77" y="259618"/>
            <a:ext cx="1307123" cy="1325563"/>
          </a:xfrm>
        </p:spPr>
        <p:txBody>
          <a:bodyPr/>
          <a:lstStyle/>
          <a:p>
            <a:r>
              <a:rPr lang="ko-KR" altLang="en-US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922" y="0"/>
            <a:ext cx="46618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190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Gulim</vt:lpstr>
      <vt:lpstr>Malgun Gothic</vt:lpstr>
      <vt:lpstr>Arial</vt:lpstr>
      <vt:lpstr>Calibri</vt:lpstr>
      <vt:lpstr>Calibri Light</vt:lpstr>
      <vt:lpstr>Tahoma</vt:lpstr>
      <vt:lpstr>Office Theme</vt:lpstr>
      <vt:lpstr>KRD309</vt:lpstr>
      <vt:lpstr>PowerPoint Presentation</vt:lpstr>
      <vt:lpstr>교재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3</cp:revision>
  <dcterms:created xsi:type="dcterms:W3CDTF">2020-05-15T13:21:42Z</dcterms:created>
  <dcterms:modified xsi:type="dcterms:W3CDTF">2020-05-15T13:33:56Z</dcterms:modified>
</cp:coreProperties>
</file>