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788"/>
    <a:srgbClr val="E5C7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83" d="100"/>
          <a:sy n="83" d="100"/>
        </p:scale>
        <p:origin x="643" y="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 Formlarla </a:t>
            </a:r>
            <a:r>
              <a:rPr lang="tr-TR" sz="3600" dirty="0" smtClean="0"/>
              <a:t>Çalışmak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NBP122 Web Geliştirme Ortamları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dirty="0"/>
              <a:t>Öğr.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Formlar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HTML &lt;form&gt; öğesi, kullanıcı girişini toplamak için kullanılan bir formu </a:t>
            </a:r>
            <a:r>
              <a:rPr lang="tr-TR" dirty="0" smtClean="0"/>
              <a:t>tanımlamaktadır.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/>
              <a:t>&lt;</a:t>
            </a:r>
            <a:r>
              <a:rPr lang="tr-TR" dirty="0"/>
              <a:t>form&gt;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form </a:t>
            </a:r>
            <a:r>
              <a:rPr lang="tr-TR" dirty="0" smtClean="0"/>
              <a:t>elemanları</a:t>
            </a:r>
            <a:endParaRPr lang="tr-TR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&lt;/form</a:t>
            </a:r>
            <a:r>
              <a:rPr lang="tr-TR" dirty="0" smtClean="0"/>
              <a:t>&gt;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HTML formunda form öğeleri bulunur.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tr-TR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Form öğeleri, metin alanları, onay kutuları, radyo düğmeleri, gönderme düğmeleri ve daha fazlası gibi farklı türde giriş öğeleridir.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HTML Form Öğeleri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 smtClean="0"/>
              <a:t>&gt;</a:t>
            </a:r>
            <a:endParaRPr lang="tr-TR" dirty="0"/>
          </a:p>
          <a:p>
            <a:r>
              <a:rPr lang="tr-TR" dirty="0"/>
              <a:t>&lt;</a:t>
            </a:r>
            <a:r>
              <a:rPr lang="tr-TR" dirty="0" err="1"/>
              <a:t>select</a:t>
            </a:r>
            <a:r>
              <a:rPr lang="tr-TR" dirty="0" smtClean="0"/>
              <a:t>&gt;</a:t>
            </a:r>
            <a:endParaRPr lang="tr-TR" dirty="0"/>
          </a:p>
          <a:p>
            <a:r>
              <a:rPr lang="tr-TR" dirty="0"/>
              <a:t>&lt;</a:t>
            </a:r>
            <a:r>
              <a:rPr lang="tr-TR" dirty="0" err="1"/>
              <a:t>textarea</a:t>
            </a:r>
            <a:r>
              <a:rPr lang="tr-TR" dirty="0" smtClean="0"/>
              <a:t>&gt;</a:t>
            </a:r>
            <a:endParaRPr lang="tr-TR" dirty="0"/>
          </a:p>
          <a:p>
            <a:r>
              <a:rPr lang="tr-TR" dirty="0" smtClean="0"/>
              <a:t>&lt;</a:t>
            </a:r>
            <a:r>
              <a:rPr lang="tr-TR" dirty="0" err="1" smtClean="0"/>
              <a:t>button</a:t>
            </a:r>
            <a:r>
              <a:rPr lang="tr-TR" dirty="0" smtClean="0"/>
              <a:t>&gt;</a:t>
            </a:r>
          </a:p>
          <a:p>
            <a:r>
              <a:rPr lang="tr-TR" dirty="0"/>
              <a:t>HTML5 </a:t>
            </a:r>
            <a:r>
              <a:rPr lang="tr-TR" dirty="0" smtClean="0"/>
              <a:t>ile de aşağıdaki </a:t>
            </a:r>
            <a:r>
              <a:rPr lang="tr-TR" dirty="0"/>
              <a:t>form </a:t>
            </a:r>
            <a:r>
              <a:rPr lang="tr-TR" dirty="0" smtClean="0"/>
              <a:t>öğeleri eklenmiştir:</a:t>
            </a:r>
          </a:p>
          <a:p>
            <a:r>
              <a:rPr lang="tr-TR" dirty="0"/>
              <a:t>&lt;</a:t>
            </a:r>
            <a:r>
              <a:rPr lang="tr-TR" dirty="0" err="1"/>
              <a:t>datalist</a:t>
            </a:r>
            <a:r>
              <a:rPr lang="tr-TR" dirty="0" smtClean="0"/>
              <a:t>&gt;</a:t>
            </a:r>
          </a:p>
          <a:p>
            <a:r>
              <a:rPr lang="tr-TR" dirty="0"/>
              <a:t>&lt;</a:t>
            </a:r>
            <a:r>
              <a:rPr lang="tr-TR" dirty="0" err="1"/>
              <a:t>output</a:t>
            </a:r>
            <a:r>
              <a:rPr lang="tr-TR" dirty="0"/>
              <a:t>&gt;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9451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HTML </a:t>
            </a:r>
            <a:r>
              <a:rPr lang="tr-TR" dirty="0" err="1" smtClean="0"/>
              <a:t>Input</a:t>
            </a:r>
            <a:r>
              <a:rPr lang="tr-TR" dirty="0" smtClean="0"/>
              <a:t>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</a:t>
            </a:r>
            <a:r>
              <a:rPr lang="tr-TR" dirty="0" err="1"/>
              <a:t>button</a:t>
            </a:r>
            <a:r>
              <a:rPr lang="tr-TR" dirty="0"/>
              <a:t>"&gt;</a:t>
            </a:r>
          </a:p>
          <a:p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</a:t>
            </a:r>
            <a:r>
              <a:rPr lang="tr-TR" dirty="0" err="1"/>
              <a:t>checkbox</a:t>
            </a:r>
            <a:r>
              <a:rPr lang="tr-TR" dirty="0"/>
              <a:t>"&gt;</a:t>
            </a:r>
          </a:p>
          <a:p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</a:t>
            </a:r>
            <a:r>
              <a:rPr lang="tr-TR" dirty="0" err="1"/>
              <a:t>color</a:t>
            </a:r>
            <a:r>
              <a:rPr lang="tr-TR" dirty="0"/>
              <a:t>"&gt;</a:t>
            </a:r>
          </a:p>
          <a:p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</a:t>
            </a:r>
            <a:r>
              <a:rPr lang="tr-TR" dirty="0" err="1"/>
              <a:t>date</a:t>
            </a:r>
            <a:r>
              <a:rPr lang="tr-TR" dirty="0"/>
              <a:t>"&gt;</a:t>
            </a:r>
          </a:p>
          <a:p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</a:t>
            </a:r>
            <a:r>
              <a:rPr lang="tr-TR" dirty="0" err="1"/>
              <a:t>datetime-local</a:t>
            </a:r>
            <a:r>
              <a:rPr lang="tr-TR" dirty="0"/>
              <a:t>"&gt;</a:t>
            </a:r>
          </a:p>
          <a:p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</a:t>
            </a:r>
            <a:r>
              <a:rPr lang="tr-TR" dirty="0" err="1"/>
              <a:t>email</a:t>
            </a:r>
            <a:r>
              <a:rPr lang="tr-TR" dirty="0"/>
              <a:t>"&gt;</a:t>
            </a:r>
          </a:p>
          <a:p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="file"&gt;</a:t>
            </a:r>
          </a:p>
          <a:p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</a:t>
            </a:r>
            <a:r>
              <a:rPr lang="tr-TR" dirty="0" err="1"/>
              <a:t>hidden</a:t>
            </a:r>
            <a:r>
              <a:rPr lang="tr-TR" dirty="0"/>
              <a:t>"&gt;</a:t>
            </a:r>
          </a:p>
          <a:p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</a:t>
            </a:r>
            <a:r>
              <a:rPr lang="tr-TR" dirty="0" err="1"/>
              <a:t>image</a:t>
            </a:r>
            <a:r>
              <a:rPr lang="tr-TR" dirty="0"/>
              <a:t>"&gt;</a:t>
            </a:r>
          </a:p>
          <a:p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</a:t>
            </a:r>
            <a:r>
              <a:rPr lang="tr-TR" dirty="0" err="1"/>
              <a:t>month</a:t>
            </a:r>
            <a:r>
              <a:rPr lang="tr-TR" dirty="0"/>
              <a:t>"&gt;</a:t>
            </a:r>
          </a:p>
          <a:p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</a:t>
            </a:r>
            <a:r>
              <a:rPr lang="tr-TR" dirty="0" err="1"/>
              <a:t>number</a:t>
            </a:r>
            <a:r>
              <a:rPr lang="tr-TR" dirty="0"/>
              <a:t>"&gt;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</a:t>
            </a:r>
            <a:r>
              <a:rPr lang="tr-TR" dirty="0" err="1"/>
              <a:t>password</a:t>
            </a:r>
            <a:r>
              <a:rPr lang="tr-TR" dirty="0"/>
              <a:t>"&gt;</a:t>
            </a:r>
          </a:p>
          <a:p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</a:t>
            </a:r>
            <a:r>
              <a:rPr lang="tr-TR" dirty="0" err="1"/>
              <a:t>radio</a:t>
            </a:r>
            <a:r>
              <a:rPr lang="tr-TR" dirty="0"/>
              <a:t>"&gt;</a:t>
            </a:r>
          </a:p>
          <a:p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</a:t>
            </a:r>
            <a:r>
              <a:rPr lang="tr-TR" dirty="0" err="1"/>
              <a:t>range</a:t>
            </a:r>
            <a:r>
              <a:rPr lang="tr-TR" dirty="0"/>
              <a:t>"&gt;</a:t>
            </a:r>
          </a:p>
          <a:p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</a:t>
            </a:r>
            <a:r>
              <a:rPr lang="tr-TR" dirty="0" err="1"/>
              <a:t>reset</a:t>
            </a:r>
            <a:r>
              <a:rPr lang="tr-TR" dirty="0"/>
              <a:t>"&gt;</a:t>
            </a:r>
          </a:p>
          <a:p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</a:t>
            </a:r>
            <a:r>
              <a:rPr lang="tr-TR" dirty="0" err="1"/>
              <a:t>search</a:t>
            </a:r>
            <a:r>
              <a:rPr lang="tr-TR" dirty="0"/>
              <a:t>"&gt;</a:t>
            </a:r>
          </a:p>
          <a:p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</a:t>
            </a:r>
            <a:r>
              <a:rPr lang="tr-TR" dirty="0" err="1"/>
              <a:t>submit</a:t>
            </a:r>
            <a:r>
              <a:rPr lang="tr-TR" dirty="0"/>
              <a:t>"&gt;</a:t>
            </a:r>
          </a:p>
          <a:p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="tel"&gt;</a:t>
            </a:r>
          </a:p>
          <a:p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</a:t>
            </a:r>
            <a:r>
              <a:rPr lang="tr-TR" dirty="0" err="1"/>
              <a:t>text</a:t>
            </a:r>
            <a:r>
              <a:rPr lang="tr-TR" dirty="0"/>
              <a:t>"&gt;</a:t>
            </a:r>
          </a:p>
          <a:p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="time"&gt;</a:t>
            </a:r>
          </a:p>
          <a:p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</a:t>
            </a:r>
            <a:r>
              <a:rPr lang="tr-TR" dirty="0" err="1"/>
              <a:t>url</a:t>
            </a:r>
            <a:r>
              <a:rPr lang="tr-TR" dirty="0"/>
              <a:t>"&gt;</a:t>
            </a:r>
          </a:p>
          <a:p>
            <a:r>
              <a:rPr lang="tr-TR" dirty="0"/>
              <a:t>&lt;</a:t>
            </a:r>
            <a:r>
              <a:rPr lang="tr-TR" dirty="0" err="1"/>
              <a:t>input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="</a:t>
            </a:r>
            <a:r>
              <a:rPr lang="tr-TR" dirty="0" err="1"/>
              <a:t>week</a:t>
            </a:r>
            <a:r>
              <a:rPr lang="tr-TR" dirty="0"/>
              <a:t>"&gt;</a:t>
            </a:r>
          </a:p>
        </p:txBody>
      </p:sp>
    </p:spTree>
    <p:extLst>
      <p:ext uri="{BB962C8B-B14F-4D97-AF65-F5344CB8AC3E}">
        <p14:creationId xmlns:p14="http://schemas.microsoft.com/office/powerpoint/2010/main" val="1437871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nvan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HTML </a:t>
            </a:r>
            <a:r>
              <a:rPr lang="tr-TR" dirty="0" err="1" smtClean="0"/>
              <a:t>Input</a:t>
            </a:r>
            <a:r>
              <a:rPr lang="tr-TR" dirty="0" smtClean="0"/>
              <a:t> Nitelikleri</a:t>
            </a:r>
            <a:endParaRPr lang="tr-TR" dirty="0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/>
              <a:t>value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err="1"/>
              <a:t>readonly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err="1"/>
              <a:t>disabled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/>
              <a:t>size </a:t>
            </a:r>
            <a:endParaRPr lang="tr-TR" dirty="0" smtClean="0"/>
          </a:p>
          <a:p>
            <a:r>
              <a:rPr lang="tr-TR" dirty="0" err="1"/>
              <a:t>maxlength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smtClean="0"/>
              <a:t>HTML 5 ile yeni gelenler</a:t>
            </a:r>
          </a:p>
          <a:p>
            <a:r>
              <a:rPr lang="tr-TR" dirty="0" err="1"/>
              <a:t>autocomplete</a:t>
            </a:r>
            <a:endParaRPr lang="tr-TR" dirty="0"/>
          </a:p>
          <a:p>
            <a:r>
              <a:rPr lang="tr-TR" dirty="0" err="1"/>
              <a:t>autofocus</a:t>
            </a:r>
            <a:endParaRPr lang="tr-TR" dirty="0"/>
          </a:p>
          <a:p>
            <a:r>
              <a:rPr lang="tr-TR" dirty="0"/>
              <a:t>form</a:t>
            </a:r>
          </a:p>
          <a:p>
            <a:r>
              <a:rPr lang="tr-TR" dirty="0" err="1"/>
              <a:t>formaction</a:t>
            </a:r>
            <a:endParaRPr lang="tr-TR" dirty="0"/>
          </a:p>
          <a:p>
            <a:r>
              <a:rPr lang="tr-TR" dirty="0" err="1"/>
              <a:t>formenctype</a:t>
            </a:r>
            <a:endParaRPr lang="tr-TR" dirty="0"/>
          </a:p>
        </p:txBody>
      </p:sp>
      <p:sp>
        <p:nvSpPr>
          <p:cNvPr id="11" name="İçerik Yer Tutucusu 10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ormmethod</a:t>
            </a:r>
            <a:endParaRPr lang="en-US" dirty="0"/>
          </a:p>
          <a:p>
            <a:r>
              <a:rPr lang="en-US" dirty="0" err="1"/>
              <a:t>formnovalidate</a:t>
            </a:r>
            <a:endParaRPr lang="en-US" dirty="0"/>
          </a:p>
          <a:p>
            <a:r>
              <a:rPr lang="en-US" dirty="0" err="1"/>
              <a:t>formtarget</a:t>
            </a:r>
            <a:endParaRPr lang="en-US" dirty="0"/>
          </a:p>
          <a:p>
            <a:r>
              <a:rPr lang="en-US" dirty="0"/>
              <a:t>height and width</a:t>
            </a:r>
          </a:p>
          <a:p>
            <a:r>
              <a:rPr lang="en-US" dirty="0"/>
              <a:t>list</a:t>
            </a:r>
          </a:p>
          <a:p>
            <a:r>
              <a:rPr lang="en-US" dirty="0"/>
              <a:t>min and max</a:t>
            </a:r>
          </a:p>
          <a:p>
            <a:r>
              <a:rPr lang="en-US" dirty="0"/>
              <a:t>multiple</a:t>
            </a:r>
          </a:p>
          <a:p>
            <a:r>
              <a:rPr lang="en-US" dirty="0"/>
              <a:t>pattern (</a:t>
            </a:r>
            <a:r>
              <a:rPr lang="en-US" dirty="0" err="1"/>
              <a:t>regexp</a:t>
            </a:r>
            <a:r>
              <a:rPr lang="en-US" dirty="0"/>
              <a:t>)</a:t>
            </a:r>
          </a:p>
          <a:p>
            <a:r>
              <a:rPr lang="en-US" dirty="0"/>
              <a:t>placeholder</a:t>
            </a:r>
          </a:p>
          <a:p>
            <a:r>
              <a:rPr lang="en-US" dirty="0"/>
              <a:t>required</a:t>
            </a:r>
          </a:p>
          <a:p>
            <a:r>
              <a:rPr lang="en-US" dirty="0"/>
              <a:t>step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3231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Formun Oluşturulması</a:t>
            </a:r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89382" y="1846262"/>
            <a:ext cx="6911003" cy="4470923"/>
          </a:xfrm>
          <a:prstGeom prst="rect">
            <a:avLst/>
          </a:prstGeom>
        </p:spPr>
      </p:pic>
      <p:sp>
        <p:nvSpPr>
          <p:cNvPr id="7" name="Metin kutusu 6"/>
          <p:cNvSpPr txBox="1"/>
          <p:nvPr/>
        </p:nvSpPr>
        <p:spPr>
          <a:xfrm>
            <a:off x="8379583" y="1995055"/>
            <a:ext cx="1394690" cy="1616363"/>
          </a:xfrm>
          <a:prstGeom prst="rect">
            <a:avLst/>
          </a:prstGeom>
          <a:noFill/>
          <a:ln w="28575">
            <a:solidFill>
              <a:srgbClr val="204788"/>
            </a:solidFill>
          </a:ln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5745018" y="3214255"/>
            <a:ext cx="2198255" cy="923330"/>
          </a:xfrm>
          <a:prstGeom prst="rect">
            <a:avLst/>
          </a:prstGeom>
          <a:noFill/>
          <a:ln w="28575">
            <a:solidFill>
              <a:srgbClr val="204788"/>
            </a:solidFill>
          </a:ln>
        </p:spPr>
        <p:txBody>
          <a:bodyPr wrap="square" rtlCol="0">
            <a:spAutoFit/>
          </a:bodyPr>
          <a:lstStyle/>
          <a:p>
            <a:r>
              <a:rPr lang="tr-TR" dirty="0" smtClean="0"/>
              <a:t>Formlar panelinden form ve öğeleri oluşturulabilir</a:t>
            </a:r>
            <a:endParaRPr lang="tr-TR" dirty="0"/>
          </a:p>
        </p:txBody>
      </p:sp>
      <p:cxnSp>
        <p:nvCxnSpPr>
          <p:cNvPr id="10" name="Düz Ok Bağlayıcısı 9"/>
          <p:cNvCxnSpPr>
            <a:stCxn id="7" idx="1"/>
          </p:cNvCxnSpPr>
          <p:nvPr/>
        </p:nvCxnSpPr>
        <p:spPr>
          <a:xfrm flipH="1">
            <a:off x="7915564" y="2803237"/>
            <a:ext cx="464019" cy="41101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5940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Form Özellikleri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6963" y="3106188"/>
            <a:ext cx="10058400" cy="1502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310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Form Öğelerinin Özellikleri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4772" y="1846263"/>
            <a:ext cx="6911755" cy="4471410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341745" y="4211782"/>
            <a:ext cx="2004291" cy="1754326"/>
          </a:xfrm>
          <a:prstGeom prst="rect">
            <a:avLst/>
          </a:prstGeom>
          <a:noFill/>
          <a:ln w="28575">
            <a:solidFill>
              <a:srgbClr val="204788"/>
            </a:solidFill>
          </a:ln>
        </p:spPr>
        <p:txBody>
          <a:bodyPr wrap="square" rtlCol="0">
            <a:spAutoFit/>
          </a:bodyPr>
          <a:lstStyle/>
          <a:p>
            <a:r>
              <a:rPr lang="tr-TR" dirty="0" smtClean="0"/>
              <a:t>Seçilen form elemanlarının özellikleri, Özellikler panelinde detaylı şekilde çıkmaktadır.</a:t>
            </a:r>
            <a:endParaRPr lang="tr-TR" dirty="0"/>
          </a:p>
        </p:txBody>
      </p:sp>
      <p:cxnSp>
        <p:nvCxnSpPr>
          <p:cNvPr id="7" name="Düz Ok Bağlayıcısı 6"/>
          <p:cNvCxnSpPr>
            <a:stCxn id="5" idx="3"/>
          </p:cNvCxnSpPr>
          <p:nvPr/>
        </p:nvCxnSpPr>
        <p:spPr>
          <a:xfrm>
            <a:off x="2346036" y="5088945"/>
            <a:ext cx="248736" cy="39745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7150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92</TotalTime>
  <Words>294</Words>
  <Application>Microsoft Office PowerPoint</Application>
  <PresentationFormat>Geniş ekran</PresentationFormat>
  <Paragraphs>74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Times New Roman</vt:lpstr>
      <vt:lpstr>Geçmişe bakış</vt:lpstr>
      <vt:lpstr> Formlarla Çalışmak</vt:lpstr>
      <vt:lpstr>Formlar</vt:lpstr>
      <vt:lpstr>HTML Form Öğeleri</vt:lpstr>
      <vt:lpstr>HTML Input Türleri</vt:lpstr>
      <vt:lpstr>HTML Input Nitelikleri</vt:lpstr>
      <vt:lpstr>Formun Oluşturulması</vt:lpstr>
      <vt:lpstr>Form Özellikleri</vt:lpstr>
      <vt:lpstr>Form Öğelerinin Özellikleri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Ufuk Tanyeri</cp:lastModifiedBy>
  <cp:revision>16</cp:revision>
  <dcterms:created xsi:type="dcterms:W3CDTF">2017-11-14T11:12:27Z</dcterms:created>
  <dcterms:modified xsi:type="dcterms:W3CDTF">2020-02-01T13:15:39Z</dcterms:modified>
</cp:coreProperties>
</file>