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7" r:id="rId3"/>
  </p:sldMasterIdLst>
  <p:sldIdLst>
    <p:sldId id="256" r:id="rId4"/>
    <p:sldId id="262" r:id="rId5"/>
    <p:sldId id="263" r:id="rId6"/>
    <p:sldId id="264" r:id="rId7"/>
    <p:sldId id="265" r:id="rId8"/>
    <p:sldId id="266" r:id="rId9"/>
    <p:sldId id="267" r:id="rId10"/>
    <p:sldId id="261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2266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83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091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889" y="2514601"/>
            <a:ext cx="880060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889" y="4777381"/>
            <a:ext cx="880060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-42292" y="4321159"/>
            <a:ext cx="1860631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4445" y="4529542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32132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602" y="624110"/>
            <a:ext cx="87855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888" y="2133600"/>
            <a:ext cx="8789313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5879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2074562"/>
            <a:ext cx="8789313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3581400"/>
            <a:ext cx="8789313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78" y="3166528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3244141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6759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889" y="2136707"/>
            <a:ext cx="4263375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16410" y="2136707"/>
            <a:ext cx="426279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787784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5636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0469" y="2226626"/>
            <a:ext cx="38327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887" y="2802889"/>
            <a:ext cx="4263376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1540" y="2223398"/>
            <a:ext cx="38309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11620" y="2799661"/>
            <a:ext cx="4260907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787784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66410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600" y="624110"/>
            <a:ext cx="87856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3417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7880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7" y="446088"/>
            <a:ext cx="3506112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4659" y="446090"/>
            <a:ext cx="5054541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7" y="1598613"/>
            <a:ext cx="3506112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1963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26766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4800600"/>
            <a:ext cx="878931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888" y="634965"/>
            <a:ext cx="8789313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367338"/>
            <a:ext cx="8789313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9713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609600"/>
            <a:ext cx="8789313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4354046"/>
            <a:ext cx="8789313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3166528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3244141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95674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7498" y="609600"/>
            <a:ext cx="814611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21296" y="3505200"/>
            <a:ext cx="7538517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4354046"/>
            <a:ext cx="8789313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Freeform 11"/>
          <p:cNvSpPr/>
          <p:nvPr/>
        </p:nvSpPr>
        <p:spPr bwMode="auto">
          <a:xfrm flipV="1">
            <a:off x="78" y="3166528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3244141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11089" y="648005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2711" y="290530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13344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2438402"/>
            <a:ext cx="8789313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181600"/>
            <a:ext cx="8789313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8504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917498" y="609600"/>
            <a:ext cx="814611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887" y="4343400"/>
            <a:ext cx="8917723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7" y="5181600"/>
            <a:ext cx="8917723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2411089" y="648005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892711" y="290530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74773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627407"/>
            <a:ext cx="8789312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888" y="4343400"/>
            <a:ext cx="8789313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181600"/>
            <a:ext cx="8789313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34445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15655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71380" y="627407"/>
            <a:ext cx="2208176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888" y="627407"/>
            <a:ext cx="6288464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4057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889" y="2514601"/>
            <a:ext cx="880060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889" y="4777381"/>
            <a:ext cx="880060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-42292" y="4321159"/>
            <a:ext cx="1860631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4445" y="4529542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72576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602" y="624110"/>
            <a:ext cx="87855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888" y="2133600"/>
            <a:ext cx="8789313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3631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7037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2074562"/>
            <a:ext cx="8789313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3581400"/>
            <a:ext cx="8789313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78" y="3166528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3244141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85783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889" y="2136707"/>
            <a:ext cx="4263375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16410" y="2136707"/>
            <a:ext cx="426279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787784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91990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0469" y="2226626"/>
            <a:ext cx="38327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887" y="2802889"/>
            <a:ext cx="4263376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1540" y="2223398"/>
            <a:ext cx="38309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11620" y="2799661"/>
            <a:ext cx="4260907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787784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3513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600" y="624110"/>
            <a:ext cx="87856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56225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95952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7" y="446088"/>
            <a:ext cx="3506112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4659" y="446090"/>
            <a:ext cx="5054541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7" y="1598613"/>
            <a:ext cx="3506112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3036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4800600"/>
            <a:ext cx="878931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888" y="634965"/>
            <a:ext cx="8789313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367338"/>
            <a:ext cx="8789313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05253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609600"/>
            <a:ext cx="8789313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4354046"/>
            <a:ext cx="8789313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3166528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3244141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53188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7498" y="609600"/>
            <a:ext cx="814611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21296" y="3505200"/>
            <a:ext cx="7538517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4354046"/>
            <a:ext cx="8789313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Freeform 11"/>
          <p:cNvSpPr/>
          <p:nvPr/>
        </p:nvSpPr>
        <p:spPr bwMode="auto">
          <a:xfrm flipV="1">
            <a:off x="78" y="3166528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3244141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11089" y="648005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2711" y="290530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71355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2438402"/>
            <a:ext cx="8789313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181600"/>
            <a:ext cx="8789313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1175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27626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917498" y="609600"/>
            <a:ext cx="814611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887" y="4343400"/>
            <a:ext cx="8917723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7" y="5181600"/>
            <a:ext cx="8917723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2411089" y="648005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892711" y="290530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95544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627407"/>
            <a:ext cx="8789312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888" y="4343400"/>
            <a:ext cx="8789313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181600"/>
            <a:ext cx="8789313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60089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9560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71380" y="627407"/>
            <a:ext cx="2208176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888" y="627407"/>
            <a:ext cx="6288464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2621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5799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2759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256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9901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0748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62D9B-A8EA-4A7D-BBF5-FA89B4102750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DEFF4-EBF6-44F4-B810-4A69FBD2AA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024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26416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7228" y="285"/>
            <a:ext cx="2603029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24384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3600" y="624110"/>
            <a:ext cx="87856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2133600"/>
            <a:ext cx="8789313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3200" y="6135090"/>
            <a:ext cx="102184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887" y="6135810"/>
            <a:ext cx="76219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681637" y="787784"/>
            <a:ext cx="7799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055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26416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7228" y="285"/>
            <a:ext cx="2603029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24384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3600" y="624110"/>
            <a:ext cx="87856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2133600"/>
            <a:ext cx="8789313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3200" y="6135090"/>
            <a:ext cx="102184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31.01.2020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887" y="6135810"/>
            <a:ext cx="76219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681637" y="787784"/>
            <a:ext cx="7799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457200"/>
            <a:fld id="{B1DEFA8C-F947-479F-BE07-76B6B3F80BF1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8401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919537" y="1196753"/>
            <a:ext cx="6154713" cy="1092697"/>
          </a:xfrm>
        </p:spPr>
        <p:txBody>
          <a:bodyPr/>
          <a:lstStyle/>
          <a:p>
            <a:r>
              <a:rPr lang="tr-TR" dirty="0" err="1" smtClean="0"/>
              <a:t>Exodonti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Murat ÇALIŞKAN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2305" y="4581129"/>
            <a:ext cx="1713009" cy="214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90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43673" y="404664"/>
            <a:ext cx="6554867" cy="1524000"/>
          </a:xfrm>
        </p:spPr>
        <p:txBody>
          <a:bodyPr/>
          <a:lstStyle/>
          <a:p>
            <a:pPr algn="r"/>
            <a:r>
              <a:rPr lang="tr-TR" i="1" dirty="0" smtClean="0"/>
              <a:t>Tanımlar</a:t>
            </a:r>
            <a:endParaRPr lang="tr-TR" i="1" dirty="0"/>
          </a:p>
        </p:txBody>
      </p:sp>
      <p:sp>
        <p:nvSpPr>
          <p:cNvPr id="3" name="Metin kutusu 2"/>
          <p:cNvSpPr txBox="1"/>
          <p:nvPr/>
        </p:nvSpPr>
        <p:spPr>
          <a:xfrm>
            <a:off x="2351584" y="2204865"/>
            <a:ext cx="734695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	</a:t>
            </a:r>
            <a:r>
              <a:rPr lang="tr-TR" sz="2800" dirty="0">
                <a:solidFill>
                  <a:srgbClr val="FF0000"/>
                </a:solidFill>
                <a:latin typeface="Century Gothic" panose="020B0502020202020204"/>
              </a:rPr>
              <a:t>Basit </a:t>
            </a:r>
            <a:r>
              <a:rPr lang="tr-TR" sz="2800" dirty="0" err="1">
                <a:solidFill>
                  <a:srgbClr val="FF0000"/>
                </a:solidFill>
                <a:latin typeface="Century Gothic" panose="020B0502020202020204"/>
              </a:rPr>
              <a:t>ekstraksiyon</a:t>
            </a:r>
            <a:r>
              <a:rPr lang="en-US" sz="2800" dirty="0">
                <a:solidFill>
                  <a:prstClr val="black"/>
                </a:solidFill>
                <a:latin typeface="Century Gothic" panose="020B0502020202020204"/>
              </a:rPr>
              <a:t>: </a:t>
            </a:r>
            <a:r>
              <a:rPr lang="tr-TR" sz="2800" dirty="0" err="1">
                <a:solidFill>
                  <a:prstClr val="black"/>
                </a:solidFill>
                <a:latin typeface="Century Gothic" panose="020B0502020202020204"/>
              </a:rPr>
              <a:t>gingival</a:t>
            </a:r>
            <a:r>
              <a:rPr lang="tr-TR" sz="28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tr-TR" sz="2800" dirty="0" err="1">
                <a:solidFill>
                  <a:prstClr val="black"/>
                </a:solidFill>
                <a:latin typeface="Century Gothic" panose="020B0502020202020204"/>
              </a:rPr>
              <a:t>ensizyon</a:t>
            </a:r>
            <a:r>
              <a:rPr lang="tr-TR" sz="2800" dirty="0">
                <a:solidFill>
                  <a:prstClr val="black"/>
                </a:solidFill>
                <a:latin typeface="Century Gothic" panose="020B0502020202020204"/>
              </a:rPr>
              <a:t> gerektirmeyen komplike olmayan </a:t>
            </a:r>
            <a:r>
              <a:rPr lang="tr-TR" sz="2800" dirty="0" err="1">
                <a:solidFill>
                  <a:prstClr val="black"/>
                </a:solidFill>
                <a:latin typeface="Century Gothic" panose="020B0502020202020204"/>
              </a:rPr>
              <a:t>ekstraksiyon</a:t>
            </a:r>
            <a:r>
              <a:rPr lang="tr-TR" sz="2800" dirty="0">
                <a:solidFill>
                  <a:prstClr val="black"/>
                </a:solidFill>
                <a:latin typeface="Century Gothic" panose="020B0502020202020204"/>
              </a:rPr>
              <a:t>.</a:t>
            </a:r>
          </a:p>
          <a:p>
            <a:pPr defTabSz="457200"/>
            <a:endParaRPr lang="tr-TR" sz="2800" dirty="0">
              <a:solidFill>
                <a:prstClr val="black"/>
              </a:solidFill>
              <a:latin typeface="Century Gothic" panose="020B0502020202020204"/>
            </a:endParaRPr>
          </a:p>
          <a:p>
            <a:pPr defTabSz="457200"/>
            <a:r>
              <a:rPr lang="tr-TR" sz="2800" dirty="0">
                <a:solidFill>
                  <a:prstClr val="black"/>
                </a:solidFill>
                <a:latin typeface="Century Gothic" panose="020B0502020202020204"/>
              </a:rPr>
              <a:t>	</a:t>
            </a:r>
            <a:r>
              <a:rPr lang="tr-TR" sz="2800" dirty="0">
                <a:solidFill>
                  <a:srgbClr val="FF0000"/>
                </a:solidFill>
                <a:latin typeface="Century Gothic" panose="020B0502020202020204"/>
              </a:rPr>
              <a:t>Cerrahi </a:t>
            </a:r>
            <a:r>
              <a:rPr lang="tr-TR" sz="2800" dirty="0" err="1">
                <a:solidFill>
                  <a:srgbClr val="FF0000"/>
                </a:solidFill>
                <a:latin typeface="Century Gothic" panose="020B0502020202020204"/>
              </a:rPr>
              <a:t>ekstraksiyon</a:t>
            </a:r>
            <a:r>
              <a:rPr lang="tr-TR" sz="2800" dirty="0">
                <a:solidFill>
                  <a:prstClr val="black"/>
                </a:solidFill>
                <a:latin typeface="Century Gothic" panose="020B0502020202020204"/>
              </a:rPr>
              <a:t>:</a:t>
            </a:r>
            <a:r>
              <a:rPr lang="en-US" sz="28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tr-TR" sz="2800" dirty="0" err="1">
                <a:solidFill>
                  <a:prstClr val="black"/>
                </a:solidFill>
                <a:latin typeface="Century Gothic" panose="020B0502020202020204"/>
              </a:rPr>
              <a:t>gingival</a:t>
            </a:r>
            <a:r>
              <a:rPr lang="tr-TR" sz="28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tr-TR" sz="2800" dirty="0" err="1">
                <a:solidFill>
                  <a:prstClr val="black"/>
                </a:solidFill>
                <a:latin typeface="Century Gothic" panose="020B0502020202020204"/>
              </a:rPr>
              <a:t>ensizyon</a:t>
            </a:r>
            <a:r>
              <a:rPr lang="tr-TR" sz="2800" dirty="0">
                <a:solidFill>
                  <a:prstClr val="black"/>
                </a:solidFill>
                <a:latin typeface="Century Gothic" panose="020B0502020202020204"/>
              </a:rPr>
              <a:t>, kemik uzaklaştırması, </a:t>
            </a:r>
            <a:r>
              <a:rPr lang="tr-TR" sz="2800" dirty="0" err="1">
                <a:solidFill>
                  <a:prstClr val="black"/>
                </a:solidFill>
                <a:latin typeface="Century Gothic" panose="020B0502020202020204"/>
              </a:rPr>
              <a:t>diş,n</a:t>
            </a:r>
            <a:r>
              <a:rPr lang="tr-TR" sz="2800" dirty="0">
                <a:solidFill>
                  <a:prstClr val="black"/>
                </a:solidFill>
                <a:latin typeface="Century Gothic" panose="020B0502020202020204"/>
              </a:rPr>
              <a:t> kesilmesi gibi </a:t>
            </a:r>
            <a:r>
              <a:rPr lang="tr-TR" sz="2800" dirty="0" err="1">
                <a:solidFill>
                  <a:prstClr val="black"/>
                </a:solidFill>
                <a:latin typeface="Century Gothic" panose="020B0502020202020204"/>
              </a:rPr>
              <a:t>kompğlike</a:t>
            </a:r>
            <a:r>
              <a:rPr lang="tr-TR" sz="2800" dirty="0">
                <a:solidFill>
                  <a:prstClr val="black"/>
                </a:solidFill>
                <a:latin typeface="Century Gothic" panose="020B0502020202020204"/>
              </a:rPr>
              <a:t> işlemleri içeren </a:t>
            </a:r>
            <a:r>
              <a:rPr lang="tr-TR" sz="2800" dirty="0" err="1">
                <a:solidFill>
                  <a:prstClr val="black"/>
                </a:solidFill>
                <a:latin typeface="Century Gothic" panose="020B0502020202020204"/>
              </a:rPr>
              <a:t>ekstraksiyon</a:t>
            </a:r>
            <a:endParaRPr lang="tr-TR" sz="2800" dirty="0">
              <a:solidFill>
                <a:prstClr val="black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525531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19737" y="0"/>
            <a:ext cx="6554867" cy="1524000"/>
          </a:xfrm>
        </p:spPr>
        <p:txBody>
          <a:bodyPr/>
          <a:lstStyle/>
          <a:p>
            <a:pPr algn="r"/>
            <a:r>
              <a:rPr lang="tr-TR" i="1" dirty="0" err="1" smtClean="0"/>
              <a:t>endikasyonları</a:t>
            </a:r>
            <a:endParaRPr lang="tr-TR" i="1" dirty="0"/>
          </a:p>
        </p:txBody>
      </p:sp>
      <p:sp>
        <p:nvSpPr>
          <p:cNvPr id="3" name="Metin kutusu 2"/>
          <p:cNvSpPr txBox="1"/>
          <p:nvPr/>
        </p:nvSpPr>
        <p:spPr>
          <a:xfrm>
            <a:off x="2855640" y="794265"/>
            <a:ext cx="590465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tr-TR" sz="2400" dirty="0">
              <a:solidFill>
                <a:prstClr val="black"/>
              </a:solidFill>
              <a:latin typeface="Century Gothic" panose="020B0502020202020204"/>
            </a:endParaRPr>
          </a:p>
          <a:p>
            <a:pPr marL="285750" indent="-285750" defTabSz="457200">
              <a:buFontTx/>
              <a:buChar char="-"/>
            </a:pP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Pulpa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 nekrozu</a:t>
            </a:r>
          </a:p>
          <a:p>
            <a:pPr marL="285750" indent="-285750" defTabSz="457200">
              <a:buFontTx/>
              <a:buChar char="-"/>
            </a:pP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Mobilite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</a:p>
          <a:p>
            <a:pPr marL="285750" indent="-285750" defTabSz="457200">
              <a:buFontTx/>
              <a:buChar char="-"/>
            </a:pP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Şiddetli </a:t>
            </a: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periodontitis</a:t>
            </a:r>
            <a:endParaRPr lang="tr-TR" sz="2400" dirty="0">
              <a:solidFill>
                <a:prstClr val="black"/>
              </a:solidFill>
              <a:latin typeface="Century Gothic" panose="020B0502020202020204"/>
            </a:endParaRPr>
          </a:p>
          <a:p>
            <a:pPr marL="285750" indent="-285750" defTabSz="457200">
              <a:buFontTx/>
              <a:buChar char="-"/>
            </a:pP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Süt dişi kırıkları</a:t>
            </a:r>
          </a:p>
          <a:p>
            <a:pPr marL="285750" indent="-285750" defTabSz="457200">
              <a:buFontTx/>
              <a:buChar char="-"/>
            </a:pP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Diş </a:t>
            </a: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rezorpsiyonu</a:t>
            </a:r>
            <a:endParaRPr lang="tr-TR" sz="2400" dirty="0">
              <a:solidFill>
                <a:prstClr val="black"/>
              </a:solidFill>
              <a:latin typeface="Century Gothic" panose="020B0502020202020204"/>
            </a:endParaRPr>
          </a:p>
          <a:p>
            <a:pPr marL="285750" indent="-285750" defTabSz="457200">
              <a:buFontTx/>
              <a:buChar char="-"/>
            </a:pP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Kronik </a:t>
            </a: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gingivostomatitis</a:t>
            </a:r>
            <a:endParaRPr lang="tr-TR" sz="2400" dirty="0">
              <a:solidFill>
                <a:prstClr val="black"/>
              </a:solidFill>
              <a:latin typeface="Century Gothic" panose="020B0502020202020204"/>
            </a:endParaRPr>
          </a:p>
          <a:p>
            <a:pPr marL="285750" indent="-285750" defTabSz="457200">
              <a:buFontTx/>
              <a:buChar char="-"/>
            </a:pP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Kalıcı süt dişleri</a:t>
            </a:r>
          </a:p>
          <a:p>
            <a:pPr marL="285750" indent="-285750" defTabSz="457200">
              <a:buFontTx/>
              <a:buChar char="-"/>
            </a:pP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Maloklüzyon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</a:p>
          <a:p>
            <a:pPr marL="285750" indent="-285750" defTabSz="457200">
              <a:buFontTx/>
              <a:buChar char="-"/>
            </a:pP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Çok sayıda diş</a:t>
            </a:r>
          </a:p>
          <a:p>
            <a:pPr marL="285750" indent="-285750" defTabSz="457200">
              <a:buFontTx/>
              <a:buChar char="-"/>
            </a:pP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Çıkmayan dişlere bağlı patolojiler</a:t>
            </a:r>
          </a:p>
          <a:p>
            <a:pPr marL="285750" indent="-285750" defTabSz="457200">
              <a:buFontTx/>
              <a:buChar char="-"/>
            </a:pP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Patolojik lezyonlarla ilişkili dişler</a:t>
            </a:r>
          </a:p>
          <a:p>
            <a:pPr marL="285750" indent="-285750" defTabSz="457200">
              <a:buFontTx/>
              <a:buChar char="-"/>
            </a:pP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Çene kırıklarında kırık hattında kalan dişler</a:t>
            </a:r>
          </a:p>
          <a:p>
            <a:pPr marL="285750" indent="-285750" defTabSz="457200">
              <a:buFontTx/>
              <a:buChar char="-"/>
            </a:pP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Başarısız </a:t>
            </a: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endodontik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 tedaviler</a:t>
            </a:r>
          </a:p>
          <a:p>
            <a:pPr marL="285750" indent="-285750" defTabSz="457200">
              <a:buFontTx/>
              <a:buChar char="-"/>
            </a:pPr>
            <a:endParaRPr lang="tr-TR" dirty="0">
              <a:solidFill>
                <a:prstClr val="black"/>
              </a:solidFill>
              <a:latin typeface="Century Gothic" panose="020B0502020202020204"/>
            </a:endParaRPr>
          </a:p>
          <a:p>
            <a:pPr marL="285750" indent="-285750" defTabSz="457200">
              <a:buFontTx/>
              <a:buChar char="-"/>
            </a:pPr>
            <a:endParaRPr lang="tr-TR" dirty="0">
              <a:solidFill>
                <a:prstClr val="black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41070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996" y="156924"/>
            <a:ext cx="4258258" cy="377990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8995" y="3789041"/>
            <a:ext cx="4329409" cy="2864055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6188994" y="104336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457200"/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Mandibular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premolar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 dişte </a:t>
            </a: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horizontal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 (yatay)</a:t>
            </a:r>
            <a:r>
              <a:rPr lang="en-US" sz="24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kemik kaybı</a:t>
            </a:r>
            <a:endParaRPr lang="tr-TR" sz="2400" dirty="0">
              <a:solidFill>
                <a:prstClr val="black"/>
              </a:solidFill>
              <a:latin typeface="Century Gothic" panose="020B0502020202020204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711624" y="4797152"/>
            <a:ext cx="36413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Maksillar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 3. </a:t>
            </a: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premolar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 dişin </a:t>
            </a: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distal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 kökünü etkileyen  </a:t>
            </a:r>
            <a:r>
              <a:rPr lang="tr-TR" sz="2400" dirty="0" err="1">
                <a:solidFill>
                  <a:prstClr val="black"/>
                </a:solidFill>
                <a:latin typeface="Century Gothic" panose="020B0502020202020204"/>
              </a:rPr>
              <a:t>vertikal</a:t>
            </a:r>
            <a:r>
              <a:rPr lang="tr-TR" sz="2400" dirty="0">
                <a:solidFill>
                  <a:prstClr val="black"/>
                </a:solidFill>
                <a:latin typeface="Century Gothic" panose="020B0502020202020204"/>
              </a:rPr>
              <a:t> kemik kaybı</a:t>
            </a:r>
            <a:endParaRPr lang="tr-TR" sz="2400" dirty="0">
              <a:solidFill>
                <a:prstClr val="black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37624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628" y="260648"/>
            <a:ext cx="4322796" cy="366111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2048" y="3645024"/>
            <a:ext cx="3958408" cy="308008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6242048" y="1268761"/>
            <a:ext cx="34929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Köpekte 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intraoral</a:t>
            </a:r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 radyografide sağ 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mandibular</a:t>
            </a:r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 ikinci 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molar</a:t>
            </a:r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 dişte 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idiopatik</a:t>
            </a:r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 diş 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rezorpsiyonu</a:t>
            </a:r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.</a:t>
            </a:r>
            <a:endParaRPr lang="tr-TR" dirty="0">
              <a:solidFill>
                <a:prstClr val="black"/>
              </a:solidFill>
              <a:latin typeface="Century Gothic" panose="020B0502020202020204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999656" y="4653136"/>
            <a:ext cx="31993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Köpekte 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intraoral</a:t>
            </a:r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 radyografide sağ 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mandibular</a:t>
            </a:r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premolar</a:t>
            </a:r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 dişlerde yaşa bağlı kök 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rezorpsiyonu</a:t>
            </a:r>
            <a:endParaRPr lang="tr-TR" dirty="0">
              <a:solidFill>
                <a:prstClr val="black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548636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618" y="142622"/>
            <a:ext cx="3896318" cy="350240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985" y="3140969"/>
            <a:ext cx="4522191" cy="3512415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567608" y="4897175"/>
            <a:ext cx="30963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Çıkmayan 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m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andibular</a:t>
            </a:r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 birinci 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premolar</a:t>
            </a:r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 diş etrafında kist oluşumu.</a:t>
            </a:r>
            <a:endParaRPr lang="tr-TR" dirty="0">
              <a:solidFill>
                <a:prstClr val="black"/>
              </a:solidFill>
              <a:latin typeface="Century Gothic" panose="020B0502020202020204"/>
            </a:endParaRPr>
          </a:p>
        </p:txBody>
      </p:sp>
      <p:sp>
        <p:nvSpPr>
          <p:cNvPr id="6" name="Metin kutusu 5"/>
          <p:cNvSpPr txBox="1"/>
          <p:nvPr/>
        </p:nvSpPr>
        <p:spPr>
          <a:xfrm flipH="1">
            <a:off x="6285735" y="970492"/>
            <a:ext cx="39867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Köpekte sağ 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mandibular</a:t>
            </a:r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 ikinci kesici dişin </a:t>
            </a:r>
            <a:r>
              <a:rPr lang="tr-TR" dirty="0" err="1">
                <a:solidFill>
                  <a:prstClr val="black"/>
                </a:solidFill>
                <a:latin typeface="Century Gothic" panose="020B0502020202020204"/>
              </a:rPr>
              <a:t>lingual</a:t>
            </a:r>
            <a:r>
              <a:rPr lang="tr-TR" dirty="0">
                <a:solidFill>
                  <a:prstClr val="black"/>
                </a:solidFill>
                <a:latin typeface="Century Gothic" panose="020B0502020202020204"/>
              </a:rPr>
              <a:t> yüzünde fazladan diş </a:t>
            </a:r>
            <a:endParaRPr lang="tr-TR" dirty="0">
              <a:solidFill>
                <a:prstClr val="black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613204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560" y="1556793"/>
            <a:ext cx="3829340" cy="381517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056" y="1556793"/>
            <a:ext cx="3816424" cy="380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334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640" y="332656"/>
            <a:ext cx="4904475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5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1_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</Words>
  <Application>Microsoft Office PowerPoint</Application>
  <PresentationFormat>Geniş ekran</PresentationFormat>
  <Paragraphs>27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Wingdings 3</vt:lpstr>
      <vt:lpstr>Office Teması</vt:lpstr>
      <vt:lpstr>Duman</vt:lpstr>
      <vt:lpstr>1_Duman</vt:lpstr>
      <vt:lpstr>Exodonti </vt:lpstr>
      <vt:lpstr>Tanımlar</vt:lpstr>
      <vt:lpstr>endikasyonları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Exodonti </dc:title>
  <dc:creator>Murat</dc:creator>
  <cp:lastModifiedBy>Murat</cp:lastModifiedBy>
  <cp:revision>2</cp:revision>
  <dcterms:created xsi:type="dcterms:W3CDTF">2020-01-31T06:48:52Z</dcterms:created>
  <dcterms:modified xsi:type="dcterms:W3CDTF">2020-01-31T06:50:05Z</dcterms:modified>
</cp:coreProperties>
</file>