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1"/>
  </p:notesMasterIdLst>
  <p:handoutMasterIdLst>
    <p:handoutMasterId r:id="rId12"/>
  </p:handoutMasterIdLst>
  <p:sldIdLst>
    <p:sldId id="272" r:id="rId2"/>
    <p:sldId id="436" r:id="rId3"/>
    <p:sldId id="437" r:id="rId4"/>
    <p:sldId id="438" r:id="rId5"/>
    <p:sldId id="439" r:id="rId6"/>
    <p:sldId id="440" r:id="rId7"/>
    <p:sldId id="441" r:id="rId8"/>
    <p:sldId id="442" r:id="rId9"/>
    <p:sldId id="446" r:id="rId10"/>
  </p:sldIdLst>
  <p:sldSz cx="12192000" cy="6858000"/>
  <p:notesSz cx="6858000" cy="9144000"/>
  <p:defaultTextStyle>
    <a:defPPr rtl="0">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3" d="100"/>
          <a:sy n="83" d="100"/>
        </p:scale>
        <p:origin x="686"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307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2ACCE82-DC69-432C-BABD-63E5257FC9F5}" type="datetime1">
              <a:rPr lang="tr-TR" smtClean="0"/>
              <a:t>2.05.2019</a:t>
            </a:fld>
            <a:endParaRPr lang="tr-TR" dirty="0"/>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DF9922-981B-48BE-96E8-A46794BAA7ED}" type="slidenum">
              <a:rPr lang="tr-TR" smtClean="0"/>
              <a:t>‹#›</a:t>
            </a:fld>
            <a:endParaRPr lang="tr-TR" dirty="0"/>
          </a:p>
        </p:txBody>
      </p:sp>
    </p:spTree>
    <p:extLst>
      <p:ext uri="{BB962C8B-B14F-4D97-AF65-F5344CB8AC3E}">
        <p14:creationId xmlns:p14="http://schemas.microsoft.com/office/powerpoint/2010/main" val="2811124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noProof="0" dirty="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9142D3-BDF4-467D-910A-DF82338AE250}" type="datetime1">
              <a:rPr lang="tr-TR" smtClean="0"/>
              <a:pPr/>
              <a:t>2.05.2019</a:t>
            </a:fld>
            <a:endParaRPr lang="tr-TR"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tr-TR" noProof="0" dirty="0"/>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tr-TR" noProof="0" dirty="0"/>
              <a:t>Asıl metin stillerini düzenlemek için tıklayın</a:t>
            </a:r>
          </a:p>
          <a:p>
            <a:pPr lvl="1" rtl="0"/>
            <a:r>
              <a:rPr lang="tr-TR" noProof="0" dirty="0"/>
              <a:t>İkinci düzey</a:t>
            </a:r>
          </a:p>
          <a:p>
            <a:pPr lvl="2" rtl="0"/>
            <a:r>
              <a:rPr lang="tr-TR" noProof="0" dirty="0"/>
              <a:t>Üçüncü düzey</a:t>
            </a:r>
          </a:p>
          <a:p>
            <a:pPr lvl="3" rtl="0"/>
            <a:r>
              <a:rPr lang="tr-TR" noProof="0" dirty="0"/>
              <a:t>Dördüncü düzey</a:t>
            </a:r>
          </a:p>
          <a:p>
            <a:pPr lvl="4" rtl="0"/>
            <a:r>
              <a:rPr lang="tr-TR" noProof="0" dirty="0"/>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noProof="0"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93B0CF2-7F87-4E02-A248-870047730F99}" type="slidenum">
              <a:rPr lang="tr-TR" noProof="0" smtClean="0"/>
              <a:t>‹#›</a:t>
            </a:fld>
            <a:endParaRPr lang="tr-TR" noProof="0" dirty="0"/>
          </a:p>
        </p:txBody>
      </p:sp>
    </p:spTree>
    <p:extLst>
      <p:ext uri="{BB962C8B-B14F-4D97-AF65-F5344CB8AC3E}">
        <p14:creationId xmlns:p14="http://schemas.microsoft.com/office/powerpoint/2010/main" val="361498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893B0CF2-7F87-4E02-A248-870047730F99}" type="slidenum">
              <a:rPr lang="tr-TR" smtClean="0"/>
              <a:t>1</a:t>
            </a:fld>
            <a:endParaRPr lang="tr-TR" dirty="0"/>
          </a:p>
        </p:txBody>
      </p:sp>
    </p:spTree>
    <p:extLst>
      <p:ext uri="{BB962C8B-B14F-4D97-AF65-F5344CB8AC3E}">
        <p14:creationId xmlns:p14="http://schemas.microsoft.com/office/powerpoint/2010/main" val="1495133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1">
        <a:schemeClr val="bg1"/>
      </p:bgRef>
    </p:bg>
    <p:spTree>
      <p:nvGrpSpPr>
        <p:cNvPr id="1" name=""/>
        <p:cNvGrpSpPr/>
        <p:nvPr/>
      </p:nvGrpSpPr>
      <p:grpSpPr>
        <a:xfrm>
          <a:off x="0" y="0"/>
          <a:ext cx="0" cy="0"/>
          <a:chOff x="0" y="0"/>
          <a:chExt cx="0" cy="0"/>
        </a:xfrm>
      </p:grpSpPr>
      <p:grpSp>
        <p:nvGrpSpPr>
          <p:cNvPr id="10" name="Grup 9"/>
          <p:cNvGrpSpPr/>
          <p:nvPr/>
        </p:nvGrpSpPr>
        <p:grpSpPr>
          <a:xfrm>
            <a:off x="0" y="6208894"/>
            <a:ext cx="12192000" cy="649106"/>
            <a:chOff x="0" y="6208894"/>
            <a:chExt cx="12192000" cy="649106"/>
          </a:xfrm>
        </p:grpSpPr>
        <p:sp>
          <p:nvSpPr>
            <p:cNvPr id="2" name="Dikdörtgen 1"/>
            <p:cNvSpPr/>
            <p:nvPr/>
          </p:nvSpPr>
          <p:spPr>
            <a:xfrm>
              <a:off x="3048" y="6220178"/>
              <a:ext cx="12188952" cy="637822"/>
            </a:xfrm>
            <a:prstGeom prst="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tr-TR" noProof="0" dirty="0"/>
            </a:p>
          </p:txBody>
        </p:sp>
        <p:cxnSp>
          <p:nvCxnSpPr>
            <p:cNvPr id="7" name="Düz Bağlayıcı 6"/>
            <p:cNvCxnSpPr/>
            <p:nvPr/>
          </p:nvCxnSpPr>
          <p:spPr>
            <a:xfrm>
              <a:off x="0" y="6208894"/>
              <a:ext cx="1219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5" name="Düz Bağlayıcı 4"/>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Düz Bağlayıcı 10"/>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sp>
        <p:nvSpPr>
          <p:cNvPr id="9" name="Başlık 8"/>
          <p:cNvSpPr>
            <a:spLocks noGrp="1"/>
          </p:cNvSpPr>
          <p:nvPr>
            <p:ph type="ctrTitle"/>
          </p:nvPr>
        </p:nvSpPr>
        <p:spPr>
          <a:xfrm>
            <a:off x="711200" y="1371600"/>
            <a:ext cx="10468864" cy="1828800"/>
          </a:xfrm>
          <a:ln>
            <a:noFill/>
          </a:ln>
        </p:spPr>
        <p:txBody>
          <a:bodyPr vert="horz" tIns="0" rIns="18288" bIns="0" rtlCol="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17" name="Alt Başlık 16"/>
          <p:cNvSpPr>
            <a:spLocks noGrp="1"/>
          </p:cNvSpPr>
          <p:nvPr>
            <p:ph type="subTitle" idx="1"/>
          </p:nvPr>
        </p:nvSpPr>
        <p:spPr>
          <a:xfrm>
            <a:off x="711200" y="3228536"/>
            <a:ext cx="10472928" cy="1752600"/>
          </a:xfrm>
        </p:spPr>
        <p:txBody>
          <a:bodyPr lIns="0" rIns="18288" rtlCol="0"/>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rtl="0"/>
            <a:r>
              <a:rPr lang="tr-TR" noProof="0"/>
              <a:t>Asıl alt başlık stilini düzenlemek için tıklayın</a:t>
            </a:r>
            <a:endParaRPr kumimoji="0" lang="tr-TR" noProof="0" dirty="0"/>
          </a:p>
        </p:txBody>
      </p:sp>
      <p:sp>
        <p:nvSpPr>
          <p:cNvPr id="30" name="Tarih Yer Tutucusu 29"/>
          <p:cNvSpPr>
            <a:spLocks noGrp="1"/>
          </p:cNvSpPr>
          <p:nvPr>
            <p:ph type="dt" sz="half" idx="10"/>
          </p:nvPr>
        </p:nvSpPr>
        <p:spPr/>
        <p:txBody>
          <a:bodyPr rtlCol="0"/>
          <a:lstStyle/>
          <a:p>
            <a:pPr rtl="0"/>
            <a:fld id="{54DFDFD8-D7F7-4EA0-9E92-CC83D76048F5}" type="datetime1">
              <a:rPr lang="tr-TR" noProof="0" smtClean="0"/>
              <a:t>2.05.2019</a:t>
            </a:fld>
            <a:endParaRPr lang="tr-TR" noProof="0" dirty="0"/>
          </a:p>
        </p:txBody>
      </p:sp>
      <p:sp>
        <p:nvSpPr>
          <p:cNvPr id="19" name="Alt Bilgi Yer Tutucusu 18"/>
          <p:cNvSpPr>
            <a:spLocks noGrp="1"/>
          </p:cNvSpPr>
          <p:nvPr>
            <p:ph type="ftr" sz="quarter" idx="11"/>
          </p:nvPr>
        </p:nvSpPr>
        <p:spPr/>
        <p:txBody>
          <a:bodyPr rtlCol="0"/>
          <a:lstStyle/>
          <a:p>
            <a:pPr rtl="0"/>
            <a:r>
              <a:rPr lang="tr-TR" noProof="0" dirty="0"/>
              <a:t>Alt bilgi ekle</a:t>
            </a:r>
          </a:p>
        </p:txBody>
      </p:sp>
      <p:sp>
        <p:nvSpPr>
          <p:cNvPr id="27" name="Slayt Numarası Yer Tutucusu 2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
        <p:nvSpPr>
          <p:cNvPr id="12" name="Unvan 1"/>
          <p:cNvSpPr txBox="1">
            <a:spLocks/>
          </p:cNvSpPr>
          <p:nvPr userDrawn="1"/>
        </p:nvSpPr>
        <p:spPr>
          <a:xfrm rot="19943020">
            <a:off x="-637481" y="3059135"/>
            <a:ext cx="13466962" cy="1091200"/>
          </a:xfrm>
          <a:prstGeom prst="rect">
            <a:avLst/>
          </a:prstGeom>
          <a:noFill/>
          <a:ln>
            <a:noFill/>
          </a:ln>
        </p:spPr>
        <p:txBody>
          <a:bodyPr anchor="b">
            <a:normAutofit fontScale="92500" lnSpcReduction="20000"/>
          </a:bodyPr>
          <a:ls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tr-TR" sz="8800"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082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a:t>Asıl başlık stilini düzenlemek için tıklayın</a:t>
            </a:r>
            <a:endParaRPr kumimoji="0" lang="tr-TR" noProof="0" dirty="0"/>
          </a:p>
        </p:txBody>
      </p:sp>
      <p:sp>
        <p:nvSpPr>
          <p:cNvPr id="3" name="Dikey Metin Yer Tutucusu 2"/>
          <p:cNvSpPr>
            <a:spLocks noGrp="1"/>
          </p:cNvSpPr>
          <p:nvPr>
            <p:ph type="body" orient="vert" idx="1"/>
          </p:nvPr>
        </p:nvSpPr>
        <p:spPr/>
        <p:txBody>
          <a:bodyPr vert="eaVert" rtlCol="0"/>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Tarih Yer Tutucusu 3"/>
          <p:cNvSpPr>
            <a:spLocks noGrp="1"/>
          </p:cNvSpPr>
          <p:nvPr>
            <p:ph type="dt" sz="half" idx="10"/>
          </p:nvPr>
        </p:nvSpPr>
        <p:spPr/>
        <p:txBody>
          <a:bodyPr rtlCol="0"/>
          <a:lstStyle/>
          <a:p>
            <a:pPr rtl="0"/>
            <a:fld id="{32F3240C-5877-429D-B2A7-07D24758D3C0}"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87777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914402"/>
            <a:ext cx="2743200" cy="5211763"/>
          </a:xfrm>
        </p:spPr>
        <p:txBody>
          <a:bodyPr vert="eaVert" rtlCol="0"/>
          <a:lstStyle/>
          <a:p>
            <a:pPr rtl="0"/>
            <a:r>
              <a:rPr lang="tr-TR" noProof="0"/>
              <a:t>Asıl başlık stilini düzenlemek için tıklayın</a:t>
            </a:r>
            <a:endParaRPr kumimoji="0" lang="tr-TR" noProof="0" dirty="0"/>
          </a:p>
        </p:txBody>
      </p:sp>
      <p:sp>
        <p:nvSpPr>
          <p:cNvPr id="3" name="Dikey Metin Yer Tutucusu 2"/>
          <p:cNvSpPr>
            <a:spLocks noGrp="1"/>
          </p:cNvSpPr>
          <p:nvPr>
            <p:ph type="body" orient="vert" idx="1"/>
          </p:nvPr>
        </p:nvSpPr>
        <p:spPr>
          <a:xfrm>
            <a:off x="609600" y="914402"/>
            <a:ext cx="8026400" cy="5211763"/>
          </a:xfrm>
        </p:spPr>
        <p:txBody>
          <a:bodyPr vert="eaVert" rtlCol="0"/>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Tarih Yer Tutucusu 3"/>
          <p:cNvSpPr>
            <a:spLocks noGrp="1"/>
          </p:cNvSpPr>
          <p:nvPr>
            <p:ph type="dt" sz="half" idx="10"/>
          </p:nvPr>
        </p:nvSpPr>
        <p:spPr/>
        <p:txBody>
          <a:bodyPr rtlCol="0"/>
          <a:lstStyle/>
          <a:p>
            <a:pPr rtl="0"/>
            <a:fld id="{1CA809C7-44CB-4DD0-BCDF-A52895BB0140}"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36975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a:t>Asıl başlık stilini düzenlemek için tıklayın</a:t>
            </a:r>
            <a:endParaRPr kumimoji="0" lang="tr-TR" noProof="0" dirty="0"/>
          </a:p>
        </p:txBody>
      </p:sp>
      <p:sp>
        <p:nvSpPr>
          <p:cNvPr id="3" name="İçerik Yer Tutucusu 2"/>
          <p:cNvSpPr>
            <a:spLocks noGrp="1"/>
          </p:cNvSpPr>
          <p:nvPr>
            <p:ph idx="1"/>
          </p:nvPr>
        </p:nvSpPr>
        <p:spPr/>
        <p:txBody>
          <a:bodyPr rtlCol="0"/>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Tarih Yer Tutucusu 3"/>
          <p:cNvSpPr>
            <a:spLocks noGrp="1"/>
          </p:cNvSpPr>
          <p:nvPr>
            <p:ph type="dt" sz="half" idx="10"/>
          </p:nvPr>
        </p:nvSpPr>
        <p:spPr/>
        <p:txBody>
          <a:bodyPr rtlCol="0"/>
          <a:lstStyle/>
          <a:p>
            <a:pPr rtl="0"/>
            <a:fld id="{4221F93F-375D-4AF0-AD0E-F019EB13F4AE}"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
        <p:nvSpPr>
          <p:cNvPr id="7" name="Unvan 1"/>
          <p:cNvSpPr txBox="1">
            <a:spLocks/>
          </p:cNvSpPr>
          <p:nvPr userDrawn="1"/>
        </p:nvSpPr>
        <p:spPr>
          <a:xfrm rot="19943020">
            <a:off x="-637481" y="3059135"/>
            <a:ext cx="13466962" cy="1091200"/>
          </a:xfrm>
          <a:prstGeom prst="rect">
            <a:avLst/>
          </a:prstGeom>
          <a:noFill/>
          <a:ln>
            <a:noFill/>
          </a:ln>
        </p:spPr>
        <p:txBody>
          <a:bodyPr anchor="b">
            <a:normAutofit fontScale="92500" lnSpcReduction="20000"/>
          </a:bodyPr>
          <a:ls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tr-TR" sz="8800"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168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707136" y="1316736"/>
            <a:ext cx="10363200" cy="1362456"/>
          </a:xfrm>
          <a:ln>
            <a:noFill/>
          </a:ln>
        </p:spPr>
        <p:txBody>
          <a:bodyPr vert="horz" tIns="0" bIns="0" rtlCol="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3" name="Metin Yer Tutucusu 2"/>
          <p:cNvSpPr>
            <a:spLocks noGrp="1"/>
          </p:cNvSpPr>
          <p:nvPr>
            <p:ph type="body" idx="1"/>
          </p:nvPr>
        </p:nvSpPr>
        <p:spPr>
          <a:xfrm>
            <a:off x="707136" y="2704664"/>
            <a:ext cx="10363200" cy="1509712"/>
          </a:xfrm>
        </p:spPr>
        <p:txBody>
          <a:bodyPr lIns="45720" rIns="45720" rtlCol="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rtl="0" eaLnBrk="1" latinLnBrk="0" hangingPunct="1"/>
            <a:r>
              <a:rPr lang="tr-TR" noProof="0"/>
              <a:t>Asıl metin stillerini düzenle</a:t>
            </a:r>
          </a:p>
        </p:txBody>
      </p:sp>
      <p:sp>
        <p:nvSpPr>
          <p:cNvPr id="4" name="Tarih Yer Tutucusu 3"/>
          <p:cNvSpPr>
            <a:spLocks noGrp="1"/>
          </p:cNvSpPr>
          <p:nvPr>
            <p:ph type="dt" sz="half" idx="10"/>
          </p:nvPr>
        </p:nvSpPr>
        <p:spPr/>
        <p:txBody>
          <a:bodyPr rtlCol="0"/>
          <a:lstStyle/>
          <a:p>
            <a:pPr rtl="0"/>
            <a:fld id="{22199C05-117E-4720-822E-941CC8903464}"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5319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rtlCol="0"/>
          <a:lstStyle/>
          <a:p>
            <a:pPr rtl="0"/>
            <a:r>
              <a:rPr lang="tr-TR" noProof="0"/>
              <a:t>Asıl başlık stilini düzenlemek için tıklayın</a:t>
            </a:r>
            <a:endParaRPr kumimoji="0" lang="tr-TR" noProof="0" dirty="0"/>
          </a:p>
        </p:txBody>
      </p:sp>
      <p:sp>
        <p:nvSpPr>
          <p:cNvPr id="3" name="İçerik Yer Tutucusu 2"/>
          <p:cNvSpPr>
            <a:spLocks noGrp="1"/>
          </p:cNvSpPr>
          <p:nvPr>
            <p:ph sz="half" idx="1"/>
          </p:nvPr>
        </p:nvSpPr>
        <p:spPr>
          <a:xfrm>
            <a:off x="609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İçerik Yer Tutucusu 3"/>
          <p:cNvSpPr>
            <a:spLocks noGrp="1"/>
          </p:cNvSpPr>
          <p:nvPr>
            <p:ph sz="half" idx="2"/>
          </p:nvPr>
        </p:nvSpPr>
        <p:spPr>
          <a:xfrm>
            <a:off x="6197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5" name="Tarih Yer Tutucusu 4"/>
          <p:cNvSpPr>
            <a:spLocks noGrp="1"/>
          </p:cNvSpPr>
          <p:nvPr>
            <p:ph type="dt" sz="half" idx="10"/>
          </p:nvPr>
        </p:nvSpPr>
        <p:spPr/>
        <p:txBody>
          <a:bodyPr rtlCol="0"/>
          <a:lstStyle/>
          <a:p>
            <a:pPr rtl="0"/>
            <a:fld id="{463EBEF9-3980-4384-80D3-EB4BD5F6AADC}" type="datetime1">
              <a:rPr lang="tr-TR" noProof="0" smtClean="0"/>
              <a:t>2.05.2019</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a:t>Alt bilgi ekle</a:t>
            </a:r>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0901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tIns="45720" rtlCol="0" anchor="b"/>
          <a:lstStyle>
            <a:lvl1pPr>
              <a:defRPr/>
            </a:lvl1pPr>
          </a:lstStyle>
          <a:p>
            <a:pPr rtl="0"/>
            <a:r>
              <a:rPr lang="tr-TR" noProof="0"/>
              <a:t>Asıl başlık stilini düzenlemek için tıklayın</a:t>
            </a:r>
            <a:endParaRPr kumimoji="0" lang="tr-TR" noProof="0" dirty="0"/>
          </a:p>
        </p:txBody>
      </p:sp>
      <p:sp>
        <p:nvSpPr>
          <p:cNvPr id="3" name="Metin Yer Tutucusu 2"/>
          <p:cNvSpPr>
            <a:spLocks noGrp="1"/>
          </p:cNvSpPr>
          <p:nvPr>
            <p:ph type="body" idx="1"/>
          </p:nvPr>
        </p:nvSpPr>
        <p:spPr>
          <a:xfrm>
            <a:off x="609600" y="1855248"/>
            <a:ext cx="5386917" cy="659352"/>
          </a:xfrm>
        </p:spPr>
        <p:txBody>
          <a:bodyPr lIns="45720" tIns="0" rIns="45720" bIns="0" rtlCol="0" anchor="ctr">
            <a:noAutofit/>
          </a:bodyP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a:t>Asıl metin stillerini düzenle</a:t>
            </a:r>
          </a:p>
        </p:txBody>
      </p:sp>
      <p:sp>
        <p:nvSpPr>
          <p:cNvPr id="5" name="İçerik Yer Tutucusu 4"/>
          <p:cNvSpPr>
            <a:spLocks noGrp="1"/>
          </p:cNvSpPr>
          <p:nvPr>
            <p:ph sz="quarter" idx="2"/>
          </p:nvPr>
        </p:nvSpPr>
        <p:spPr>
          <a:xfrm>
            <a:off x="609600" y="2514600"/>
            <a:ext cx="5386917"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Metin Yer Tutucusu 3"/>
          <p:cNvSpPr>
            <a:spLocks noGrp="1"/>
          </p:cNvSpPr>
          <p:nvPr>
            <p:ph type="body" sz="half" idx="3"/>
          </p:nvPr>
        </p:nvSpPr>
        <p:spPr>
          <a:xfrm>
            <a:off x="6193368" y="1859758"/>
            <a:ext cx="5389033" cy="654843"/>
          </a:xfrm>
        </p:spPr>
        <p:txBody>
          <a:bodyPr lIns="45720" tIns="0" rIns="45720" bIns="0" rtlCol="0" anchor="ct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a:t>Asıl metin stillerini düzenle</a:t>
            </a:r>
          </a:p>
        </p:txBody>
      </p:sp>
      <p:sp>
        <p:nvSpPr>
          <p:cNvPr id="6" name="İçerik Yer Tutucusu 5"/>
          <p:cNvSpPr>
            <a:spLocks noGrp="1"/>
          </p:cNvSpPr>
          <p:nvPr>
            <p:ph sz="quarter" idx="4"/>
          </p:nvPr>
        </p:nvSpPr>
        <p:spPr>
          <a:xfrm>
            <a:off x="6193368" y="2514600"/>
            <a:ext cx="5389033"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7" name="Tarih Yer Tutucusu 6"/>
          <p:cNvSpPr>
            <a:spLocks noGrp="1"/>
          </p:cNvSpPr>
          <p:nvPr>
            <p:ph type="dt" sz="half" idx="10"/>
          </p:nvPr>
        </p:nvSpPr>
        <p:spPr/>
        <p:txBody>
          <a:bodyPr rtlCol="0"/>
          <a:lstStyle/>
          <a:p>
            <a:pPr rtl="0"/>
            <a:fld id="{FBF9A8E6-B37F-47AF-A703-2BCBC9943932}" type="datetime1">
              <a:rPr lang="tr-TR" noProof="0" smtClean="0"/>
              <a:t>2.05.2019</a:t>
            </a:fld>
            <a:endParaRPr lang="tr-TR" noProof="0" dirty="0"/>
          </a:p>
        </p:txBody>
      </p:sp>
      <p:sp>
        <p:nvSpPr>
          <p:cNvPr id="8" name="Alt Bilgi Yer Tutucusu 7"/>
          <p:cNvSpPr>
            <a:spLocks noGrp="1"/>
          </p:cNvSpPr>
          <p:nvPr>
            <p:ph type="ftr" sz="quarter" idx="11"/>
          </p:nvPr>
        </p:nvSpPr>
        <p:spPr/>
        <p:txBody>
          <a:bodyPr rtlCol="0"/>
          <a:lstStyle/>
          <a:p>
            <a:pPr rtl="0"/>
            <a:r>
              <a:rPr lang="tr-TR" noProof="0" dirty="0"/>
              <a:t>Alt bilgi ekle</a:t>
            </a:r>
          </a:p>
        </p:txBody>
      </p:sp>
      <p:sp>
        <p:nvSpPr>
          <p:cNvPr id="9" name="Slayt Numarası Yer Tutucusu 8"/>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25018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1074400" cy="1143000"/>
          </a:xfrm>
        </p:spPr>
        <p:txBody>
          <a:bodyPr vert="horz" tIns="45720" bIns="0" rtlCol="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3" name="Tarih Yer Tutucusu 2"/>
          <p:cNvSpPr>
            <a:spLocks noGrp="1"/>
          </p:cNvSpPr>
          <p:nvPr>
            <p:ph type="dt" sz="half" idx="10"/>
          </p:nvPr>
        </p:nvSpPr>
        <p:spPr/>
        <p:txBody>
          <a:bodyPr rtlCol="0"/>
          <a:lstStyle/>
          <a:p>
            <a:pPr rtl="0"/>
            <a:fld id="{96F71D90-410C-4B16-9BFD-EA0ECDF43110}" type="datetime1">
              <a:rPr lang="tr-TR" noProof="0" smtClean="0"/>
              <a:t>2.05.2019</a:t>
            </a:fld>
            <a:endParaRPr lang="tr-TR" noProof="0" dirty="0"/>
          </a:p>
        </p:txBody>
      </p:sp>
      <p:sp>
        <p:nvSpPr>
          <p:cNvPr id="4" name="Alt Bilgi Yer Tutucusu 3"/>
          <p:cNvSpPr>
            <a:spLocks noGrp="1"/>
          </p:cNvSpPr>
          <p:nvPr>
            <p:ph type="ftr" sz="quarter" idx="11"/>
          </p:nvPr>
        </p:nvSpPr>
        <p:spPr/>
        <p:txBody>
          <a:bodyPr rtlCol="0"/>
          <a:lstStyle/>
          <a:p>
            <a:pPr rtl="0"/>
            <a:r>
              <a:rPr lang="tr-TR" noProof="0" dirty="0"/>
              <a:t>Alt bilgi ekle</a:t>
            </a:r>
          </a:p>
        </p:txBody>
      </p:sp>
      <p:sp>
        <p:nvSpPr>
          <p:cNvPr id="5" name="Slayt Numarası Yer Tutucusu 4"/>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071814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Tarih Yer Tutucusu 1"/>
          <p:cNvSpPr>
            <a:spLocks noGrp="1"/>
          </p:cNvSpPr>
          <p:nvPr>
            <p:ph type="dt" sz="half" idx="10"/>
          </p:nvPr>
        </p:nvSpPr>
        <p:spPr/>
        <p:txBody>
          <a:bodyPr rtlCol="0"/>
          <a:lstStyle/>
          <a:p>
            <a:pPr rtl="0"/>
            <a:fld id="{0B0A6C1C-4434-4E26-A555-54E57ED65A8F}" type="datetime1">
              <a:rPr lang="tr-TR" noProof="0" smtClean="0"/>
              <a:t>2.05.2019</a:t>
            </a:fld>
            <a:endParaRPr lang="tr-TR" noProof="0" dirty="0"/>
          </a:p>
        </p:txBody>
      </p:sp>
      <p:sp>
        <p:nvSpPr>
          <p:cNvPr id="3" name="Alt Bilgi Yer Tutucusu 2"/>
          <p:cNvSpPr>
            <a:spLocks noGrp="1"/>
          </p:cNvSpPr>
          <p:nvPr>
            <p:ph type="ftr" sz="quarter" idx="11"/>
          </p:nvPr>
        </p:nvSpPr>
        <p:spPr/>
        <p:txBody>
          <a:bodyPr rtlCol="0"/>
          <a:lstStyle/>
          <a:p>
            <a:pPr rtl="0"/>
            <a:r>
              <a:rPr lang="tr-TR" noProof="0" dirty="0"/>
              <a:t>Alt bilgi ekle</a:t>
            </a:r>
          </a:p>
        </p:txBody>
      </p:sp>
      <p:sp>
        <p:nvSpPr>
          <p:cNvPr id="4" name="Slayt Numarası Yer Tutucusu 3"/>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252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914400" y="514352"/>
            <a:ext cx="3657600" cy="1162050"/>
          </a:xfrm>
        </p:spPr>
        <p:txBody>
          <a:bodyPr lIns="0" rtlCol="0" anchor="b">
            <a:noAutofit/>
          </a:bodyPr>
          <a:lstStyle>
            <a:lvl1pPr algn="l" rtl="0">
              <a:spcBef>
                <a:spcPct val="0"/>
              </a:spcBef>
              <a:buNone/>
              <a:defRPr sz="2600" b="0">
                <a:ln>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4" name="İçerik Yer Tutucusu 3"/>
          <p:cNvSpPr>
            <a:spLocks noGrp="1"/>
          </p:cNvSpPr>
          <p:nvPr>
            <p:ph sz="half" idx="1"/>
          </p:nvPr>
        </p:nvSpPr>
        <p:spPr>
          <a:xfrm>
            <a:off x="4766733" y="1676400"/>
            <a:ext cx="6815667" cy="4572000"/>
          </a:xfrm>
        </p:spPr>
        <p:txBody>
          <a:bodyPr tIns="0" rtlCol="0"/>
          <a:lstStyle>
            <a:lvl1pPr>
              <a:defRPr sz="2800"/>
            </a:lvl1pPr>
            <a:lvl2pPr>
              <a:defRPr sz="2600"/>
            </a:lvl2pPr>
            <a:lvl3pPr>
              <a:defRPr sz="2400"/>
            </a:lvl3pPr>
            <a:lvl4pPr>
              <a:defRPr sz="2000"/>
            </a:lvl4pPr>
            <a:lvl5pPr>
              <a:defRPr sz="18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3" name="Metin Yer Tutucusu 2"/>
          <p:cNvSpPr>
            <a:spLocks noGrp="1"/>
          </p:cNvSpPr>
          <p:nvPr>
            <p:ph type="body" idx="2"/>
          </p:nvPr>
        </p:nvSpPr>
        <p:spPr>
          <a:xfrm>
            <a:off x="914400" y="1676400"/>
            <a:ext cx="3657600" cy="4572000"/>
          </a:xfrm>
        </p:spPr>
        <p:txBody>
          <a:bodyPr lIns="18288" rIns="18288" rtlCol="0"/>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rtl="0" eaLnBrk="1" latinLnBrk="0" hangingPunct="1"/>
            <a:r>
              <a:rPr lang="tr-TR" noProof="0"/>
              <a:t>Asıl metin stillerini düzenle</a:t>
            </a:r>
          </a:p>
        </p:txBody>
      </p:sp>
      <p:sp>
        <p:nvSpPr>
          <p:cNvPr id="5" name="Tarih Yer Tutucusu 4"/>
          <p:cNvSpPr>
            <a:spLocks noGrp="1"/>
          </p:cNvSpPr>
          <p:nvPr>
            <p:ph type="dt" sz="half" idx="10"/>
          </p:nvPr>
        </p:nvSpPr>
        <p:spPr/>
        <p:txBody>
          <a:bodyPr rtlCol="0"/>
          <a:lstStyle/>
          <a:p>
            <a:pPr rtl="0"/>
            <a:fld id="{7E6386DA-5C92-4A73-B0CF-808D08079677}" type="datetime1">
              <a:rPr lang="tr-TR" noProof="0" smtClean="0"/>
              <a:t>2.05.2019</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a:t>Alt bilgi ekle</a:t>
            </a:r>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99192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Resim Yazısı İçeren Resim">
    <p:spTree>
      <p:nvGrpSpPr>
        <p:cNvPr id="1" name=""/>
        <p:cNvGrpSpPr/>
        <p:nvPr/>
      </p:nvGrpSpPr>
      <p:grpSpPr>
        <a:xfrm>
          <a:off x="0" y="0"/>
          <a:ext cx="0" cy="0"/>
          <a:chOff x="0" y="0"/>
          <a:chExt cx="0" cy="0"/>
        </a:xfrm>
      </p:grpSpPr>
      <p:sp>
        <p:nvSpPr>
          <p:cNvPr id="9" name="Kesik ve Tek Köşesi Yuvarlak Dikdörtgen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12" name="Dik Üçgen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2" name="Başlık 1"/>
          <p:cNvSpPr>
            <a:spLocks noGrp="1"/>
          </p:cNvSpPr>
          <p:nvPr>
            <p:ph type="title"/>
          </p:nvPr>
        </p:nvSpPr>
        <p:spPr>
          <a:xfrm>
            <a:off x="812800" y="1176997"/>
            <a:ext cx="2950464" cy="1582621"/>
          </a:xfrm>
        </p:spPr>
        <p:txBody>
          <a:bodyPr vert="horz" lIns="45720" tIns="45720" rIns="45720" bIns="45720" rtlCol="0" anchor="b"/>
          <a:lstStyle>
            <a:lvl1pPr algn="l">
              <a:buNone/>
              <a:defRPr sz="2000" b="1">
                <a:solidFill>
                  <a:schemeClr val="tx2"/>
                </a:solidFill>
              </a:defRPr>
            </a:lvl1pPr>
          </a:lstStyle>
          <a:p>
            <a:pPr rtl="0"/>
            <a:r>
              <a:rPr lang="tr-TR" noProof="0"/>
              <a:t>Asıl başlık stilini düzenlemek için tıklayın</a:t>
            </a:r>
            <a:endParaRPr kumimoji="0" lang="tr-TR" noProof="0" dirty="0"/>
          </a:p>
        </p:txBody>
      </p:sp>
      <p:sp>
        <p:nvSpPr>
          <p:cNvPr id="3" name="Resim Yer Tutucusu 2" descr="Resim eklemek için boş yer tutucu. Yer tutucuya tıklayın ve eklemek istediğiniz resmi seçin"/>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rtlCol="0"/>
          <a:lstStyle>
            <a:lvl1pPr marL="0" indent="0">
              <a:buNone/>
              <a:defRPr sz="3200"/>
            </a:lvl1pPr>
          </a:lstStyle>
          <a:p>
            <a:pPr rtl="0"/>
            <a:r>
              <a:rPr lang="tr-TR" noProof="0"/>
              <a:t>Resim eklemek için simgeye tıklayın</a:t>
            </a:r>
            <a:endParaRPr kumimoji="0" lang="tr-TR" noProof="0" dirty="0"/>
          </a:p>
        </p:txBody>
      </p:sp>
      <p:sp>
        <p:nvSpPr>
          <p:cNvPr id="4" name="Metin Yer Tutucusu 3"/>
          <p:cNvSpPr>
            <a:spLocks noGrp="1"/>
          </p:cNvSpPr>
          <p:nvPr>
            <p:ph type="body" sz="half" idx="2"/>
          </p:nvPr>
        </p:nvSpPr>
        <p:spPr>
          <a:xfrm>
            <a:off x="812800" y="2828785"/>
            <a:ext cx="2946400" cy="2179320"/>
          </a:xfrm>
        </p:spPr>
        <p:txBody>
          <a:bodyPr lIns="64008" rIns="45720" bIns="45720" rtlCol="0" anchor="t"/>
          <a:lstStyle>
            <a:lvl1pPr marL="0" indent="0" algn="l">
              <a:spcBef>
                <a:spcPts val="250"/>
              </a:spcBef>
              <a:buFontTx/>
              <a:buNone/>
              <a:defRPr sz="1300"/>
            </a:lvl1pPr>
            <a:lvl2pPr>
              <a:defRPr sz="1200"/>
            </a:lvl2pPr>
            <a:lvl3pPr>
              <a:defRPr sz="1000"/>
            </a:lvl3pPr>
            <a:lvl4pPr>
              <a:defRPr sz="900"/>
            </a:lvl4pPr>
            <a:lvl5pPr>
              <a:defRPr sz="900"/>
            </a:lvl5pPr>
          </a:lstStyle>
          <a:p>
            <a:pPr lvl="0" rtl="0" eaLnBrk="1" latinLnBrk="0" hangingPunct="1"/>
            <a:r>
              <a:rPr lang="tr-TR" noProof="0"/>
              <a:t>Asıl metin stillerini düzenle</a:t>
            </a:r>
          </a:p>
        </p:txBody>
      </p:sp>
      <p:sp>
        <p:nvSpPr>
          <p:cNvPr id="5" name="Tarih Yer Tutucusu 4"/>
          <p:cNvSpPr>
            <a:spLocks noGrp="1"/>
          </p:cNvSpPr>
          <p:nvPr>
            <p:ph type="dt" sz="half" idx="10"/>
          </p:nvPr>
        </p:nvSpPr>
        <p:spPr/>
        <p:txBody>
          <a:bodyPr rtlCol="0"/>
          <a:lstStyle/>
          <a:p>
            <a:pPr rtl="0"/>
            <a:fld id="{B3B9E368-D9EF-4D44-84F6-E0AB247D1959}" type="datetime1">
              <a:rPr lang="tr-TR" noProof="0" smtClean="0"/>
              <a:t>2.05.2019</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a:t>Alt bilgi ekle</a:t>
            </a:r>
          </a:p>
        </p:txBody>
      </p:sp>
      <p:sp>
        <p:nvSpPr>
          <p:cNvPr id="7" name="Slayt Numarası Yer Tutucusu 6"/>
          <p:cNvSpPr>
            <a:spLocks noGrp="1"/>
          </p:cNvSpPr>
          <p:nvPr>
            <p:ph type="sldNum" sz="quarter" idx="12"/>
          </p:nvPr>
        </p:nvSpPr>
        <p:spPr>
          <a:xfrm>
            <a:off x="10769600" y="6356351"/>
            <a:ext cx="812800" cy="365125"/>
          </a:xfrm>
        </p:spPr>
        <p:txBody>
          <a:bodyPr rtlCol="0"/>
          <a:lstStyle/>
          <a:p>
            <a:pPr rtl="0"/>
            <a:fld id="{401CF334-2D5C-4859-84A6-CA7E6E43FAEB}" type="slidenum">
              <a:rPr lang="tr-TR" noProof="0" smtClean="0"/>
              <a:t>‹#›</a:t>
            </a:fld>
            <a:endParaRPr lang="tr-TR" noProof="0" dirty="0"/>
          </a:p>
        </p:txBody>
      </p:sp>
      <p:sp>
        <p:nvSpPr>
          <p:cNvPr id="10" name="Serbest 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11" name="Serbest 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Tree>
    <p:extLst>
      <p:ext uri="{BB962C8B-B14F-4D97-AF65-F5344CB8AC3E}">
        <p14:creationId xmlns:p14="http://schemas.microsoft.com/office/powerpoint/2010/main" val="2519624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25" name="Grup 24"/>
          <p:cNvGrpSpPr/>
          <p:nvPr/>
        </p:nvGrpSpPr>
        <p:grpSpPr>
          <a:xfrm>
            <a:off x="-29028" y="-7144"/>
            <a:ext cx="12240731" cy="6879658"/>
            <a:chOff x="0" y="-21658"/>
            <a:chExt cx="12240731" cy="6879658"/>
          </a:xfrm>
        </p:grpSpPr>
        <p:sp>
          <p:nvSpPr>
            <p:cNvPr id="26" name="Dikdörtgen 25"/>
            <p:cNvSpPr/>
            <p:nvPr/>
          </p:nvSpPr>
          <p:spPr>
            <a:xfrm>
              <a:off x="31633"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grpSp>
          <p:nvGrpSpPr>
            <p:cNvPr id="27" name="Grup 26"/>
            <p:cNvGrpSpPr/>
            <p:nvPr/>
          </p:nvGrpSpPr>
          <p:grpSpPr>
            <a:xfrm>
              <a:off x="0" y="-21658"/>
              <a:ext cx="12240731" cy="1041400"/>
              <a:chOff x="-25356" y="-7144"/>
              <a:chExt cx="12240731" cy="1041400"/>
            </a:xfrm>
          </p:grpSpPr>
          <p:sp>
            <p:nvSpPr>
              <p:cNvPr id="28" name="Serbest biçim 27"/>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29" name="Serbest Form 28"/>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grpSp>
            <p:nvGrpSpPr>
              <p:cNvPr id="31" name="Grup 30"/>
              <p:cNvGrpSpPr/>
              <p:nvPr/>
            </p:nvGrpSpPr>
            <p:grpSpPr>
              <a:xfrm>
                <a:off x="-25356" y="202408"/>
                <a:ext cx="12240731" cy="649224"/>
                <a:chOff x="-19045" y="216550"/>
                <a:chExt cx="9180548" cy="649224"/>
              </a:xfrm>
            </p:grpSpPr>
            <p:sp>
              <p:nvSpPr>
                <p:cNvPr id="32" name="Serbest Form 3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sp>
              <p:nvSpPr>
                <p:cNvPr id="33" name="Serbest Form 3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grpSp>
        </p:grpSp>
      </p:grpSp>
      <p:sp>
        <p:nvSpPr>
          <p:cNvPr id="9" name="Başlık Yer Tutucusu 8"/>
          <p:cNvSpPr>
            <a:spLocks noGrp="1"/>
          </p:cNvSpPr>
          <p:nvPr>
            <p:ph type="title"/>
          </p:nvPr>
        </p:nvSpPr>
        <p:spPr>
          <a:xfrm>
            <a:off x="609600" y="662782"/>
            <a:ext cx="10972800" cy="1184306"/>
          </a:xfrm>
          <a:prstGeom prst="rect">
            <a:avLst/>
          </a:prstGeom>
        </p:spPr>
        <p:txBody>
          <a:bodyPr vert="horz" lIns="0" rIns="0" bIns="0" rtlCol="0" anchor="b">
            <a:normAutofit/>
          </a:bodyPr>
          <a:lstStyle/>
          <a:p>
            <a:pPr rtl="0"/>
            <a:r>
              <a:rPr lang="tr-TR" noProof="0" dirty="0"/>
              <a:t>Asıl başlık stilini düzenlemek için tıklayın</a:t>
            </a:r>
            <a:endParaRPr kumimoji="0" lang="tr-TR" noProof="0" dirty="0"/>
          </a:p>
        </p:txBody>
      </p:sp>
      <p:sp>
        <p:nvSpPr>
          <p:cNvPr id="30" name="Metin Yer Tutucusu 29"/>
          <p:cNvSpPr>
            <a:spLocks noGrp="1"/>
          </p:cNvSpPr>
          <p:nvPr>
            <p:ph type="body" idx="1"/>
          </p:nvPr>
        </p:nvSpPr>
        <p:spPr>
          <a:xfrm>
            <a:off x="609600" y="1935480"/>
            <a:ext cx="10972800" cy="4389120"/>
          </a:xfrm>
          <a:prstGeom prst="rect">
            <a:avLst/>
          </a:prstGeom>
        </p:spPr>
        <p:txBody>
          <a:bodyPr vert="horz" rtlCol="0">
            <a:normAutofit/>
          </a:bodyPr>
          <a:lstStyle/>
          <a:p>
            <a:pPr lvl="0" rtl="0" eaLnBrk="1" latinLnBrk="0" hangingPunct="1"/>
            <a:r>
              <a:rPr lang="tr-TR" noProof="0" dirty="0"/>
              <a:t>Asıl metin stillerini düzenlemek için tıklayın</a:t>
            </a:r>
          </a:p>
          <a:p>
            <a:pPr lvl="1" rtl="0" eaLnBrk="1" latinLnBrk="0" hangingPunct="1"/>
            <a:r>
              <a:rPr lang="tr-TR" noProof="0" dirty="0"/>
              <a:t>İkinci düzey</a:t>
            </a:r>
          </a:p>
          <a:p>
            <a:pPr lvl="2" rtl="0" eaLnBrk="1" latinLnBrk="0" hangingPunct="1"/>
            <a:r>
              <a:rPr lang="tr-TR" noProof="0" dirty="0"/>
              <a:t>Üçüncü düzey</a:t>
            </a:r>
          </a:p>
          <a:p>
            <a:pPr lvl="3" rtl="0" eaLnBrk="1" latinLnBrk="0" hangingPunct="1"/>
            <a:r>
              <a:rPr lang="tr-TR" noProof="0" dirty="0"/>
              <a:t>Dördüncü düzey</a:t>
            </a:r>
          </a:p>
          <a:p>
            <a:pPr lvl="4" rtl="0" eaLnBrk="1" latinLnBrk="0" hangingPunct="1"/>
            <a:r>
              <a:rPr lang="tr-TR" noProof="0" dirty="0"/>
              <a:t>Beşinci düzey</a:t>
            </a:r>
          </a:p>
        </p:txBody>
      </p:sp>
      <p:sp>
        <p:nvSpPr>
          <p:cNvPr id="10" name="Tarih Yer Tutucusu 9"/>
          <p:cNvSpPr>
            <a:spLocks noGrp="1"/>
          </p:cNvSpPr>
          <p:nvPr>
            <p:ph type="dt" sz="half" idx="2"/>
          </p:nvPr>
        </p:nvSpPr>
        <p:spPr>
          <a:xfrm>
            <a:off x="609600" y="6356351"/>
            <a:ext cx="28448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fld id="{3193FE27-A740-43D0-8304-44C82B551D2A}" type="datetime1">
              <a:rPr lang="tr-TR" noProof="0" smtClean="0"/>
              <a:t>2.05.2019</a:t>
            </a:fld>
            <a:endParaRPr lang="tr-TR" noProof="0" dirty="0"/>
          </a:p>
        </p:txBody>
      </p:sp>
      <p:sp>
        <p:nvSpPr>
          <p:cNvPr id="22" name="Alt Bilgi Yer Tutucusu 21"/>
          <p:cNvSpPr>
            <a:spLocks noGrp="1"/>
          </p:cNvSpPr>
          <p:nvPr>
            <p:ph type="ftr" sz="quarter" idx="3"/>
          </p:nvPr>
        </p:nvSpPr>
        <p:spPr>
          <a:xfrm>
            <a:off x="3556000" y="6356351"/>
            <a:ext cx="44704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r>
              <a:rPr lang="tr-TR" noProof="0" dirty="0"/>
              <a:t>Alt bilgi ekle</a:t>
            </a:r>
          </a:p>
        </p:txBody>
      </p:sp>
      <p:sp>
        <p:nvSpPr>
          <p:cNvPr id="18" name="Slayt Numarası Yer Tutucusu 17"/>
          <p:cNvSpPr>
            <a:spLocks noGrp="1"/>
          </p:cNvSpPr>
          <p:nvPr>
            <p:ph type="sldNum" sz="quarter" idx="4"/>
          </p:nvPr>
        </p:nvSpPr>
        <p:spPr>
          <a:xfrm>
            <a:off x="10566400" y="6356351"/>
            <a:ext cx="1016000" cy="365125"/>
          </a:xfrm>
          <a:prstGeom prst="rect">
            <a:avLst/>
          </a:prstGeom>
        </p:spPr>
        <p:txBody>
          <a:bodyPr vert="horz" lIns="0" tIns="0" rIns="0" bIns="0" rtlCol="0" anchor="b"/>
          <a:lstStyle>
            <a:lvl1pPr algn="r" eaLnBrk="1" latinLnBrk="0" hangingPunct="1">
              <a:defRPr kumimoji="0" sz="1100">
                <a:solidFill>
                  <a:schemeClr val="tx1"/>
                </a:solidFill>
              </a:defRPr>
            </a:lvl1pPr>
          </a:lstStyle>
          <a:p>
            <a:pPr rtl="0"/>
            <a:fld id="{401CF334-2D5C-4859-84A6-CA7E6E43FAEB}" type="slidenum">
              <a:rPr lang="tr-TR" noProof="0" smtClean="0"/>
              <a:pPr/>
              <a:t>‹#›</a:t>
            </a:fld>
            <a:endParaRPr lang="tr-TR" noProof="0" dirty="0"/>
          </a:p>
        </p:txBody>
      </p:sp>
    </p:spTree>
    <p:extLst>
      <p:ext uri="{BB962C8B-B14F-4D97-AF65-F5344CB8AC3E}">
        <p14:creationId xmlns:p14="http://schemas.microsoft.com/office/powerpoint/2010/main" val="942852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ctrTitle"/>
          </p:nvPr>
        </p:nvSpPr>
        <p:spPr>
          <a:xfrm>
            <a:off x="401067" y="304799"/>
            <a:ext cx="5128928" cy="1223819"/>
          </a:xfrm>
        </p:spPr>
        <p:txBody>
          <a:bodyPr rtlCol="0"/>
          <a:lstStyle/>
          <a:p>
            <a:pPr rtl="0"/>
            <a:r>
              <a:rPr lang="tr-TR" dirty="0"/>
              <a:t>GENEL TURİZM</a:t>
            </a:r>
          </a:p>
        </p:txBody>
      </p:sp>
      <p:pic>
        <p:nvPicPr>
          <p:cNvPr id="3" name="Resim 2">
            <a:extLst>
              <a:ext uri="{FF2B5EF4-FFF2-40B4-BE49-F238E27FC236}">
                <a16:creationId xmlns:a16="http://schemas.microsoft.com/office/drawing/2014/main" id="{1D85515D-EB10-4739-9BBC-39381E7100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1895" y="1644074"/>
            <a:ext cx="7625765" cy="4385589"/>
          </a:xfrm>
          <a:prstGeom prst="rect">
            <a:avLst/>
          </a:prstGeom>
        </p:spPr>
      </p:pic>
      <p:pic>
        <p:nvPicPr>
          <p:cNvPr id="7" name="Resim 6">
            <a:extLst>
              <a:ext uri="{FF2B5EF4-FFF2-40B4-BE49-F238E27FC236}">
                <a16:creationId xmlns:a16="http://schemas.microsoft.com/office/drawing/2014/main" id="{91DBB4BA-09F7-44E0-8536-830EFBA03C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1068" y="3889714"/>
            <a:ext cx="3136459" cy="2139950"/>
          </a:xfrm>
          <a:prstGeom prst="rect">
            <a:avLst/>
          </a:prstGeom>
        </p:spPr>
      </p:pic>
      <p:pic>
        <p:nvPicPr>
          <p:cNvPr id="9" name="Resim 8">
            <a:extLst>
              <a:ext uri="{FF2B5EF4-FFF2-40B4-BE49-F238E27FC236}">
                <a16:creationId xmlns:a16="http://schemas.microsoft.com/office/drawing/2014/main" id="{81BD441F-EBDA-4668-B7B5-821CE1D4B7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1067" y="1644074"/>
            <a:ext cx="3136460" cy="2245639"/>
          </a:xfrm>
          <a:prstGeom prst="rect">
            <a:avLst/>
          </a:prstGeom>
        </p:spPr>
      </p:pic>
    </p:spTree>
    <p:extLst>
      <p:ext uri="{BB962C8B-B14F-4D97-AF65-F5344CB8AC3E}">
        <p14:creationId xmlns:p14="http://schemas.microsoft.com/office/powerpoint/2010/main" val="3549628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757382" y="616600"/>
            <a:ext cx="10418618" cy="648781"/>
          </a:xfrm>
        </p:spPr>
        <p:txBody>
          <a:bodyPr>
            <a:noAutofit/>
          </a:bodyPr>
          <a:lstStyle/>
          <a:p>
            <a:r>
              <a:rPr lang="tr-TR" sz="2800" b="1" dirty="0">
                <a:latin typeface="Times New Roman" panose="02020603050405020304" pitchFamily="18" charset="0"/>
                <a:cs typeface="Times New Roman" panose="02020603050405020304" pitchFamily="18" charset="0"/>
              </a:rPr>
              <a:t>TURİZMİN FİZİKSEL ÇEVRE ÜZERİNE OLUMLU ETKİLERİ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117764" y="1353127"/>
            <a:ext cx="11956472" cy="5421746"/>
          </a:xfrm>
        </p:spPr>
        <p:txBody>
          <a:bodyPr>
            <a:noAutofit/>
          </a:bodyPr>
          <a:lstStyle/>
          <a:p>
            <a:endParaRPr lang="tr-TR" b="1" dirty="0"/>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Turizmin mevcut tarihi yöre, anıt ve yapıların iyileştirilmesi </a:t>
            </a:r>
            <a:r>
              <a:rPr lang="tr-TR" i="1" dirty="0">
                <a:latin typeface="Times New Roman" panose="02020603050405020304" pitchFamily="18" charset="0"/>
                <a:cs typeface="Times New Roman" panose="02020603050405020304" pitchFamily="18" charset="0"/>
              </a:rPr>
              <a:t>(restorasyonu)</a:t>
            </a:r>
            <a:r>
              <a:rPr lang="tr-TR" dirty="0">
                <a:latin typeface="Times New Roman" panose="02020603050405020304" pitchFamily="18" charset="0"/>
                <a:cs typeface="Times New Roman" panose="02020603050405020304" pitchFamily="18" charset="0"/>
              </a:rPr>
              <a:t> yönünde itici bir güç olmasından kaynaklanmaktadır. Turizm bu yönüyle tarihi öneme sahip alanların korunmasına olumlu yönde katkıda bulunmaktadır. Bunun nedeni de turizmin bu yöreleri çekim öğesi olarak kullanmasıdır. Bilindiği gibi, turizm talebini oluşturan en önemli öğelerden birisi, tarihi yöre ve anıtlar olmaktadır. Bu olumlu etkileşim doğrudan doğruya ekonomik amaçlardan doğmaktadır. Örneğin, Türkiye’de Efes Antik kentinin yeniden gün yüzüne çıkarılmasında turizm olgusunun etkisi yadsınamaz. Aynı şekilde, eski mimari yapıtların restorasyonu, geleneksel ev tiplerinin korunması turizmin olumlu etkileri olarak sayılabilir.</a:t>
            </a:r>
          </a:p>
          <a:p>
            <a:pPr lvl="0"/>
            <a:endParaRPr lang="tr-TR" dirty="0"/>
          </a:p>
        </p:txBody>
      </p:sp>
    </p:spTree>
    <p:extLst>
      <p:ext uri="{BB962C8B-B14F-4D97-AF65-F5344CB8AC3E}">
        <p14:creationId xmlns:p14="http://schemas.microsoft.com/office/powerpoint/2010/main" val="2393297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117764" y="1353127"/>
            <a:ext cx="11956472" cy="5421746"/>
          </a:xfrm>
        </p:spPr>
        <p:txBody>
          <a:bodyPr>
            <a:noAutofit/>
          </a:bodyPr>
          <a:lstStyle/>
          <a:p>
            <a:endParaRPr lang="tr-TR" b="1" dirty="0"/>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Eski yapıtların yeni kimlikleriyle bugün de yaşamalarını sağlayacak düzenlemelere gidilmesini özendirmesidir. Eski hanlar, kışlalar, sarnıçlar, kaleler restore edilerek otel, restoran vb. tesislere dönüştürülmektedir. Böylelikle bu tür yeni düzenlemeler bir turistik çekicilik arz ederken, yapının da ayakta kalması sağlanmaktadır. Türkiye’de Turing ve Otomobil Kurumu’nun İstanbul’da restore ederek kullanıma açtığı </a:t>
            </a:r>
            <a:r>
              <a:rPr lang="tr-TR" dirty="0" err="1">
                <a:latin typeface="Times New Roman" panose="02020603050405020304" pitchFamily="18" charset="0"/>
                <a:cs typeface="Times New Roman" panose="02020603050405020304" pitchFamily="18" charset="0"/>
              </a:rPr>
              <a:t>Soğukçeşme</a:t>
            </a:r>
            <a:r>
              <a:rPr lang="tr-TR" dirty="0">
                <a:latin typeface="Times New Roman" panose="02020603050405020304" pitchFamily="18" charset="0"/>
                <a:cs typeface="Times New Roman" panose="02020603050405020304" pitchFamily="18" charset="0"/>
              </a:rPr>
              <a:t> Sokağı, Yerebatan Sarayı, Malta Köşkü, Sarı Köşk, Pembe Köşk, </a:t>
            </a:r>
            <a:r>
              <a:rPr lang="tr-TR" dirty="0" err="1">
                <a:latin typeface="Times New Roman" panose="02020603050405020304" pitchFamily="18" charset="0"/>
                <a:cs typeface="Times New Roman" panose="02020603050405020304" pitchFamily="18" charset="0"/>
              </a:rPr>
              <a:t>Hidiv</a:t>
            </a:r>
            <a:r>
              <a:rPr lang="tr-TR" dirty="0">
                <a:latin typeface="Times New Roman" panose="02020603050405020304" pitchFamily="18" charset="0"/>
                <a:cs typeface="Times New Roman" panose="02020603050405020304" pitchFamily="18" charset="0"/>
              </a:rPr>
              <a:t> Kasrı ile Antalya Kaleiçi yapıları turizmin bu yöndeki olumlu etkisine örnek olarak gösterilebilir.</a:t>
            </a:r>
          </a:p>
          <a:p>
            <a:pPr lvl="0"/>
            <a:endParaRPr lang="tr-TR" dirty="0"/>
          </a:p>
        </p:txBody>
      </p:sp>
      <p:sp>
        <p:nvSpPr>
          <p:cNvPr id="6" name="Unvan 1">
            <a:extLst>
              <a:ext uri="{FF2B5EF4-FFF2-40B4-BE49-F238E27FC236}">
                <a16:creationId xmlns:a16="http://schemas.microsoft.com/office/drawing/2014/main" id="{07655288-B185-434E-8838-B4D3627D26EE}"/>
              </a:ext>
            </a:extLst>
          </p:cNvPr>
          <p:cNvSpPr>
            <a:spLocks noGrp="1"/>
          </p:cNvSpPr>
          <p:nvPr>
            <p:ph type="title"/>
          </p:nvPr>
        </p:nvSpPr>
        <p:spPr>
          <a:xfrm>
            <a:off x="757382" y="616600"/>
            <a:ext cx="10418618" cy="648781"/>
          </a:xfrm>
        </p:spPr>
        <p:txBody>
          <a:bodyPr>
            <a:noAutofit/>
          </a:bodyPr>
          <a:lstStyle/>
          <a:p>
            <a:r>
              <a:rPr lang="tr-TR" sz="2800" b="1" dirty="0">
                <a:latin typeface="Times New Roman" panose="02020603050405020304" pitchFamily="18" charset="0"/>
                <a:cs typeface="Times New Roman" panose="02020603050405020304" pitchFamily="18" charset="0"/>
              </a:rPr>
              <a:t>TURİZMİN FİZİKSEL ÇEVRE ÜZERİNE OLUMLU ETKİLERİ</a:t>
            </a:r>
          </a:p>
        </p:txBody>
      </p:sp>
    </p:spTree>
    <p:extLst>
      <p:ext uri="{BB962C8B-B14F-4D97-AF65-F5344CB8AC3E}">
        <p14:creationId xmlns:p14="http://schemas.microsoft.com/office/powerpoint/2010/main" val="1233230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117764" y="1353127"/>
            <a:ext cx="11956472" cy="5421746"/>
          </a:xfrm>
        </p:spPr>
        <p:txBody>
          <a:bodyPr>
            <a:noAutofit/>
          </a:bodyPr>
          <a:lstStyle/>
          <a:p>
            <a:endParaRPr lang="tr-TR" b="1" dirty="0"/>
          </a:p>
          <a:p>
            <a:pPr algn="just">
              <a:buFont typeface="Wingdings" panose="05000000000000000000" pitchFamily="2" charset="2"/>
              <a:buChar char="Ø"/>
            </a:pPr>
            <a:endParaRPr lang="tr-TR"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Çevrenin korunmasına hız verilmesidir. Yukarıda da belirttiğimiz gibi turizmin pazarlamasını yaptığı, daha doğrusu satışından para kazandığı en önemli meta, çevredir. Bu nedenle, turizmin hizmetine sunmak amacıyla pek çok ülkede ulusal parklar, koruma alanları, doğal ve tarihi değerler bulunmakta ve bu kaynakların korunmasına yönelik politikalar geliştirilmektedir.</a:t>
            </a:r>
          </a:p>
          <a:p>
            <a:pPr lvl="0"/>
            <a:endParaRPr lang="tr-TR" dirty="0"/>
          </a:p>
        </p:txBody>
      </p:sp>
      <p:sp>
        <p:nvSpPr>
          <p:cNvPr id="6" name="Unvan 1">
            <a:extLst>
              <a:ext uri="{FF2B5EF4-FFF2-40B4-BE49-F238E27FC236}">
                <a16:creationId xmlns:a16="http://schemas.microsoft.com/office/drawing/2014/main" id="{2C2B416A-8A7C-4A03-870D-25A38EE790CA}"/>
              </a:ext>
            </a:extLst>
          </p:cNvPr>
          <p:cNvSpPr>
            <a:spLocks noGrp="1"/>
          </p:cNvSpPr>
          <p:nvPr>
            <p:ph type="title"/>
          </p:nvPr>
        </p:nvSpPr>
        <p:spPr>
          <a:xfrm>
            <a:off x="757382" y="616600"/>
            <a:ext cx="10418618" cy="648781"/>
          </a:xfrm>
        </p:spPr>
        <p:txBody>
          <a:bodyPr>
            <a:noAutofit/>
          </a:bodyPr>
          <a:lstStyle/>
          <a:p>
            <a:r>
              <a:rPr lang="tr-TR" sz="2800" b="1" dirty="0">
                <a:latin typeface="Times New Roman" panose="02020603050405020304" pitchFamily="18" charset="0"/>
                <a:cs typeface="Times New Roman" panose="02020603050405020304" pitchFamily="18" charset="0"/>
              </a:rPr>
              <a:t>TURİZMİN FİZİKSEL ÇEVRE ÜZERİNE OLUMLU ETKİLERİ</a:t>
            </a:r>
          </a:p>
        </p:txBody>
      </p:sp>
    </p:spTree>
    <p:extLst>
      <p:ext uri="{BB962C8B-B14F-4D97-AF65-F5344CB8AC3E}">
        <p14:creationId xmlns:p14="http://schemas.microsoft.com/office/powerpoint/2010/main" val="1051335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117764" y="1353127"/>
            <a:ext cx="11956472" cy="5421746"/>
          </a:xfrm>
        </p:spPr>
        <p:txBody>
          <a:bodyPr>
            <a:noAutofit/>
          </a:bodyPr>
          <a:lstStyle/>
          <a:p>
            <a:endParaRPr lang="tr-TR" b="1" dirty="0"/>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Çevre korunmasına ilişkin önlemlere planlama ve yönetsel bir boyut eklenmesi yönündedir. Çünkü, uluslararası turizm talebinin artırılabilmesi ve bu talebin sürekli kılınabilmesi, çevresel değerlerin varlıklarını sürdürmelerine bağlıdır. Bu amaçla alınan önlemlerin boyutları ve nitelikleri ülkeden ülkeye farklılık göstermektedir. Bu farklılık, söz konusu ülkenin çevre kavramına yaklaşımından korunması amaçlanan varlıkların önemine, bunlardan yararlanılma yoğunluğundan ülkenin sahip olduğu yönetsel yapıya kadar çeşitli etkenler dikkate alınarak belirlenmektedir. Ancak, bütün koruma konusundaki duyarlılığa karşın, çoğunlukla önlemlerin alınmasında geç kalınmakta, bu nedenle de çevre varlıklarının bozulması tehlikesi ortaya çıkmaktadır.</a:t>
            </a:r>
          </a:p>
          <a:p>
            <a:pPr lvl="0"/>
            <a:endParaRPr lang="tr-TR" dirty="0"/>
          </a:p>
        </p:txBody>
      </p:sp>
      <p:sp>
        <p:nvSpPr>
          <p:cNvPr id="6" name="Unvan 1">
            <a:extLst>
              <a:ext uri="{FF2B5EF4-FFF2-40B4-BE49-F238E27FC236}">
                <a16:creationId xmlns:a16="http://schemas.microsoft.com/office/drawing/2014/main" id="{47DECB06-5ED4-4A0B-A46C-07A8BBFF0C96}"/>
              </a:ext>
            </a:extLst>
          </p:cNvPr>
          <p:cNvSpPr>
            <a:spLocks noGrp="1"/>
          </p:cNvSpPr>
          <p:nvPr>
            <p:ph type="title"/>
          </p:nvPr>
        </p:nvSpPr>
        <p:spPr>
          <a:xfrm>
            <a:off x="757382" y="616600"/>
            <a:ext cx="10418618" cy="648781"/>
          </a:xfrm>
        </p:spPr>
        <p:txBody>
          <a:bodyPr>
            <a:noAutofit/>
          </a:bodyPr>
          <a:lstStyle/>
          <a:p>
            <a:r>
              <a:rPr lang="tr-TR" sz="2800" b="1" dirty="0">
                <a:latin typeface="Times New Roman" panose="02020603050405020304" pitchFamily="18" charset="0"/>
                <a:cs typeface="Times New Roman" panose="02020603050405020304" pitchFamily="18" charset="0"/>
              </a:rPr>
              <a:t>TURİZMİN FİZİKSEL ÇEVRE ÜZERİNE OLUMLU ETKİLERİ</a:t>
            </a:r>
          </a:p>
        </p:txBody>
      </p:sp>
    </p:spTree>
    <p:extLst>
      <p:ext uri="{BB962C8B-B14F-4D97-AF65-F5344CB8AC3E}">
        <p14:creationId xmlns:p14="http://schemas.microsoft.com/office/powerpoint/2010/main" val="876258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117764" y="1353127"/>
            <a:ext cx="11956472" cy="5421746"/>
          </a:xfrm>
        </p:spPr>
        <p:txBody>
          <a:bodyPr>
            <a:noAutofit/>
          </a:bodyPr>
          <a:lstStyle/>
          <a:p>
            <a:endParaRPr lang="tr-TR" b="1" dirty="0"/>
          </a:p>
          <a:p>
            <a:pPr algn="just">
              <a:buFont typeface="Wingdings" panose="05000000000000000000" pitchFamily="2" charset="2"/>
              <a:buChar char="Ø"/>
            </a:pPr>
            <a:r>
              <a:rPr lang="tr-TR" b="1" dirty="0">
                <a:latin typeface="Times New Roman" panose="02020603050405020304" pitchFamily="18" charset="0"/>
                <a:cs typeface="Times New Roman" panose="02020603050405020304" pitchFamily="18" charset="0"/>
              </a:rPr>
              <a:t>Doğal çevrenin </a:t>
            </a:r>
            <a:r>
              <a:rPr lang="tr-TR" b="1" dirty="0" err="1">
                <a:latin typeface="Times New Roman" panose="02020603050405020304" pitchFamily="18" charset="0"/>
                <a:cs typeface="Times New Roman" panose="02020603050405020304" pitchFamily="18" charset="0"/>
              </a:rPr>
              <a:t>tahribatı:</a:t>
            </a:r>
            <a:r>
              <a:rPr lang="tr-TR" dirty="0" err="1">
                <a:latin typeface="Times New Roman" panose="02020603050405020304" pitchFamily="18" charset="0"/>
                <a:cs typeface="Times New Roman" panose="02020603050405020304" pitchFamily="18" charset="0"/>
              </a:rPr>
              <a:t>Turizm</a:t>
            </a:r>
            <a:r>
              <a:rPr lang="tr-TR" dirty="0">
                <a:latin typeface="Times New Roman" panose="02020603050405020304" pitchFamily="18" charset="0"/>
                <a:cs typeface="Times New Roman" panose="02020603050405020304" pitchFamily="18" charset="0"/>
              </a:rPr>
              <a:t> sektörünün gelişmesi doğal dengeyi tahrip etmekte ve çevre üzerinde fiziksel tahribat yapmaktadır.</a:t>
            </a:r>
          </a:p>
          <a:p>
            <a:pPr algn="just">
              <a:buFont typeface="Wingdings" panose="05000000000000000000" pitchFamily="2" charset="2"/>
              <a:buChar char="Ø"/>
            </a:pPr>
            <a:endParaRPr lang="tr-TR"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b="1" dirty="0">
                <a:latin typeface="Times New Roman" panose="02020603050405020304" pitchFamily="18" charset="0"/>
                <a:cs typeface="Times New Roman" panose="02020603050405020304" pitchFamily="18" charset="0"/>
              </a:rPr>
              <a:t>Doğal manzaranın </a:t>
            </a:r>
            <a:r>
              <a:rPr lang="tr-TR" b="1" dirty="0" err="1">
                <a:latin typeface="Times New Roman" panose="02020603050405020304" pitchFamily="18" charset="0"/>
                <a:cs typeface="Times New Roman" panose="02020603050405020304" pitchFamily="18" charset="0"/>
              </a:rPr>
              <a:t>bayağılaşması:</a:t>
            </a:r>
            <a:r>
              <a:rPr lang="tr-TR" dirty="0" err="1">
                <a:latin typeface="Times New Roman" panose="02020603050405020304" pitchFamily="18" charset="0"/>
                <a:cs typeface="Times New Roman" panose="02020603050405020304" pitchFamily="18" charset="0"/>
              </a:rPr>
              <a:t>Turizm</a:t>
            </a:r>
            <a:r>
              <a:rPr lang="tr-TR" dirty="0">
                <a:latin typeface="Times New Roman" panose="02020603050405020304" pitchFamily="18" charset="0"/>
                <a:cs typeface="Times New Roman" panose="02020603050405020304" pitchFamily="18" charset="0"/>
              </a:rPr>
              <a:t> doğal manzaranın bayağılaşmasına neden olmaktadır. Yağma edilen kıyılar doğaya uymayan anarşik yapılar gibi. Kıyılardaki konaklama tesisleri, yüzme havuzları, yat limanları, dağ yolları, teleferik, telesiyej vb. tesisler, hem doğal görünümü değiştirmekte, hem de tarihi ve arkeolojik değerlerle uyumsuzluk yaratmaktadır.</a:t>
            </a:r>
          </a:p>
          <a:p>
            <a:pPr algn="just">
              <a:buFont typeface="Wingdings" panose="05000000000000000000" pitchFamily="2" charset="2"/>
              <a:buChar char="Ø"/>
            </a:pPr>
            <a:endParaRPr lang="tr-TR"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b="1" dirty="0">
                <a:latin typeface="Times New Roman" panose="02020603050405020304" pitchFamily="18" charset="0"/>
                <a:cs typeface="Times New Roman" panose="02020603050405020304" pitchFamily="18" charset="0"/>
              </a:rPr>
              <a:t>SIT alanları kirlenmesi</a:t>
            </a:r>
            <a:r>
              <a:rPr lang="tr-TR" dirty="0">
                <a:latin typeface="Times New Roman" panose="02020603050405020304" pitchFamily="18" charset="0"/>
                <a:cs typeface="Times New Roman" panose="02020603050405020304" pitchFamily="18" charset="0"/>
              </a:rPr>
              <a:t>: Turizm, tarihi SİT alanlarının maddesel olarak kirlenmesine neden olmaktadır. Piknik artıkları gibi.</a:t>
            </a:r>
          </a:p>
          <a:p>
            <a:pPr lvl="0"/>
            <a:endParaRPr lang="tr-TR" dirty="0"/>
          </a:p>
        </p:txBody>
      </p:sp>
      <p:sp>
        <p:nvSpPr>
          <p:cNvPr id="6" name="Unvan 1">
            <a:extLst>
              <a:ext uri="{FF2B5EF4-FFF2-40B4-BE49-F238E27FC236}">
                <a16:creationId xmlns:a16="http://schemas.microsoft.com/office/drawing/2014/main" id="{47DECB06-5ED4-4A0B-A46C-07A8BBFF0C96}"/>
              </a:ext>
            </a:extLst>
          </p:cNvPr>
          <p:cNvSpPr>
            <a:spLocks noGrp="1"/>
          </p:cNvSpPr>
          <p:nvPr>
            <p:ph type="title"/>
          </p:nvPr>
        </p:nvSpPr>
        <p:spPr>
          <a:xfrm>
            <a:off x="757382" y="616600"/>
            <a:ext cx="10418618" cy="648781"/>
          </a:xfrm>
        </p:spPr>
        <p:txBody>
          <a:bodyPr>
            <a:noAutofit/>
          </a:bodyPr>
          <a:lstStyle/>
          <a:p>
            <a:r>
              <a:rPr lang="tr-TR" sz="2800" b="1" dirty="0">
                <a:latin typeface="Times New Roman" panose="02020603050405020304" pitchFamily="18" charset="0"/>
                <a:cs typeface="Times New Roman" panose="02020603050405020304" pitchFamily="18" charset="0"/>
              </a:rPr>
              <a:t>TURİZMİN FİZİKSEL ÇEVRE ÜZERİNE OLUMSUZ ETKİLERİ</a:t>
            </a:r>
          </a:p>
        </p:txBody>
      </p:sp>
    </p:spTree>
    <p:extLst>
      <p:ext uri="{BB962C8B-B14F-4D97-AF65-F5344CB8AC3E}">
        <p14:creationId xmlns:p14="http://schemas.microsoft.com/office/powerpoint/2010/main" val="509843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117764" y="1353127"/>
            <a:ext cx="11956472" cy="5421746"/>
          </a:xfrm>
        </p:spPr>
        <p:txBody>
          <a:bodyPr>
            <a:noAutofit/>
          </a:bodyPr>
          <a:lstStyle/>
          <a:p>
            <a:pPr algn="just">
              <a:buFont typeface="Wingdings" panose="05000000000000000000" pitchFamily="2" charset="2"/>
              <a:buChar char="Ø"/>
            </a:pPr>
            <a:r>
              <a:rPr lang="tr-TR" sz="2400" b="1" dirty="0">
                <a:latin typeface="Times New Roman" panose="02020603050405020304" pitchFamily="18" charset="0"/>
                <a:cs typeface="Times New Roman" panose="02020603050405020304" pitchFamily="18" charset="0"/>
              </a:rPr>
              <a:t>Çöp ve atıklar sorunu:</a:t>
            </a:r>
            <a:r>
              <a:rPr lang="tr-TR" sz="2400" dirty="0">
                <a:latin typeface="Times New Roman" panose="02020603050405020304" pitchFamily="18" charset="0"/>
                <a:cs typeface="Times New Roman" panose="02020603050405020304" pitchFamily="18" charset="0"/>
              </a:rPr>
              <a:t> Turistik mal ve hizmetlerin üretim ve tüketiminden arta kalan zararlı artıklar, çoğu kez, doğayı kirlettiği kadar, kişilerin sağlığı için de tehlike oluşturmaktadır. Altyapısı yeterli olmayan turistik yörelerde yoğunlaşma nedeniyle ortaya çıkan çöplerin toplanamaması, kanalizasyon sularının denize boşaltılması gibi. Turizmin plansız olarak gelişmesinin bir sonucu olarak ortaya çıkan nüfus artışı ve aşırı yapılaşmalar, başta kıyılar olmak üzere bütün su kaynaklarını kirletmektedir. Altyapı eksikliği nedeniyle kirlenmiş olan içme ve kullanma sularının işletmelerde kullanılması ile salgın hastalıklar ortaya çıkmaktadır. Su kaynaklarının kirlenmesine ek olarak verimli tarım arazileri ve bölgesel bitki örtüsü </a:t>
            </a:r>
            <a:r>
              <a:rPr lang="tr-TR" sz="2400" i="1" dirty="0">
                <a:latin typeface="Times New Roman" panose="02020603050405020304" pitchFamily="18" charset="0"/>
                <a:cs typeface="Times New Roman" panose="02020603050405020304" pitchFamily="18" charset="0"/>
              </a:rPr>
              <a:t>(flora)</a:t>
            </a:r>
            <a:r>
              <a:rPr lang="tr-TR" sz="2400" dirty="0">
                <a:latin typeface="Times New Roman" panose="02020603050405020304" pitchFamily="18" charset="0"/>
                <a:cs typeface="Times New Roman" panose="02020603050405020304" pitchFamily="18" charset="0"/>
              </a:rPr>
              <a:t> ve hayvan topluluğu </a:t>
            </a:r>
            <a:r>
              <a:rPr lang="tr-TR" sz="2400" i="1" dirty="0">
                <a:latin typeface="Times New Roman" panose="02020603050405020304" pitchFamily="18" charset="0"/>
                <a:cs typeface="Times New Roman" panose="02020603050405020304" pitchFamily="18" charset="0"/>
              </a:rPr>
              <a:t>(fauna)</a:t>
            </a:r>
            <a:r>
              <a:rPr lang="tr-TR" sz="2400" dirty="0">
                <a:latin typeface="Times New Roman" panose="02020603050405020304" pitchFamily="18" charset="0"/>
                <a:cs typeface="Times New Roman" panose="02020603050405020304" pitchFamily="18" charset="0"/>
              </a:rPr>
              <a:t> yapısı da zarar görmektedir. Ormanların tahribi, ormanlık alanlarda avlanma, inşaat ve ulaştırma yatırımları faaliyetleri bitki örtüsüne ve yabani hayvan nesline zarar vermektedir. Kıyılardaki deniz araçları barınakları, gezinti yolları, deniz hayvanları neslinin tükenmesine yol açmaktadır. Bazı göl ve akarsu kıyılarındaki sazlık alanların kaldırılması da buralardaki canlı yaşamının yok olmasına neden olmaktadır. Sonuçta da bölge, turistik çekiciliğini yitirmektedir.</a:t>
            </a:r>
          </a:p>
          <a:p>
            <a:pPr lvl="0"/>
            <a:endParaRPr lang="tr-TR" dirty="0"/>
          </a:p>
        </p:txBody>
      </p:sp>
      <p:sp>
        <p:nvSpPr>
          <p:cNvPr id="6" name="Unvan 1">
            <a:extLst>
              <a:ext uri="{FF2B5EF4-FFF2-40B4-BE49-F238E27FC236}">
                <a16:creationId xmlns:a16="http://schemas.microsoft.com/office/drawing/2014/main" id="{47DECB06-5ED4-4A0B-A46C-07A8BBFF0C96}"/>
              </a:ext>
            </a:extLst>
          </p:cNvPr>
          <p:cNvSpPr>
            <a:spLocks noGrp="1"/>
          </p:cNvSpPr>
          <p:nvPr>
            <p:ph type="title"/>
          </p:nvPr>
        </p:nvSpPr>
        <p:spPr>
          <a:xfrm>
            <a:off x="757382" y="616600"/>
            <a:ext cx="10418618" cy="648781"/>
          </a:xfrm>
        </p:spPr>
        <p:txBody>
          <a:bodyPr>
            <a:noAutofit/>
          </a:bodyPr>
          <a:lstStyle/>
          <a:p>
            <a:r>
              <a:rPr lang="tr-TR" sz="2800" b="1" dirty="0">
                <a:latin typeface="Times New Roman" panose="02020603050405020304" pitchFamily="18" charset="0"/>
                <a:cs typeface="Times New Roman" panose="02020603050405020304" pitchFamily="18" charset="0"/>
              </a:rPr>
              <a:t>TURİZMİN FİZİKSEL ÇEVRE ÜZERİNE OLUMSUZ ETKİLERİ</a:t>
            </a:r>
          </a:p>
        </p:txBody>
      </p:sp>
    </p:spTree>
    <p:extLst>
      <p:ext uri="{BB962C8B-B14F-4D97-AF65-F5344CB8AC3E}">
        <p14:creationId xmlns:p14="http://schemas.microsoft.com/office/powerpoint/2010/main" val="3916364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117764" y="1353127"/>
            <a:ext cx="11956472" cy="5421746"/>
          </a:xfrm>
        </p:spPr>
        <p:txBody>
          <a:bodyPr>
            <a:noAutofit/>
          </a:bodyPr>
          <a:lstStyle/>
          <a:p>
            <a:pPr algn="just"/>
            <a:r>
              <a:rPr lang="tr-TR" b="1" dirty="0">
                <a:latin typeface="Times New Roman" panose="02020603050405020304" pitchFamily="18" charset="0"/>
                <a:cs typeface="Times New Roman" panose="02020603050405020304" pitchFamily="18" charset="0"/>
              </a:rPr>
              <a:t>Ses kirliliği: </a:t>
            </a:r>
            <a:r>
              <a:rPr lang="tr-TR" dirty="0">
                <a:latin typeface="Times New Roman" panose="02020603050405020304" pitchFamily="18" charset="0"/>
                <a:cs typeface="Times New Roman" panose="02020603050405020304" pitchFamily="18" charset="0"/>
              </a:rPr>
              <a:t>Turizmin fiziksel çevre üzerindeki diğer bir olumsuz etkisi de, çevreyi rahatsız eden bir unsur olarak ele alınması gereken, gürültüdür. Ses kirliliği, uçakların inip kalkması, taşıt araçlarının çıkardığı sesler ve inşaat çalışmaları buna örnek verilebilir. Ayrıca, bölgesel yoğunlaşma nedeniyle artan taşıt araçlarından çıkan egzoz gazları ekolojik dengenin bozulmasına neden olmaktadır.</a:t>
            </a:r>
          </a:p>
          <a:p>
            <a:pPr algn="just"/>
            <a:endParaRPr lang="tr-TR" dirty="0">
              <a:latin typeface="Times New Roman" panose="02020603050405020304" pitchFamily="18" charset="0"/>
              <a:cs typeface="Times New Roman" panose="02020603050405020304" pitchFamily="18" charset="0"/>
            </a:endParaRPr>
          </a:p>
          <a:p>
            <a:pPr algn="just"/>
            <a:r>
              <a:rPr lang="tr-TR" b="1" dirty="0">
                <a:latin typeface="Times New Roman" panose="02020603050405020304" pitchFamily="18" charset="0"/>
                <a:cs typeface="Times New Roman" panose="02020603050405020304" pitchFamily="18" charset="0"/>
              </a:rPr>
              <a:t>Betonlaşma: </a:t>
            </a:r>
            <a:r>
              <a:rPr lang="tr-TR" dirty="0">
                <a:latin typeface="Times New Roman" panose="02020603050405020304" pitchFamily="18" charset="0"/>
                <a:cs typeface="Times New Roman" panose="02020603050405020304" pitchFamily="18" charset="0"/>
              </a:rPr>
              <a:t>Turizm yalnızca sahil kıyısında değil, yoğunlaşmanın olduğu tüm yörelerde düzensiz kentleşmeye neden olmaktadır. Antalya, Mersin, Bodrum, Marmaris, Alanya, Kuşadası, Çeşme, Fethiye, Side gibi turizm merkezlerinin beton kentler görünümü almaları gibi.</a:t>
            </a:r>
          </a:p>
          <a:p>
            <a:pPr lvl="0"/>
            <a:endParaRPr lang="tr-TR" dirty="0"/>
          </a:p>
        </p:txBody>
      </p:sp>
      <p:sp>
        <p:nvSpPr>
          <p:cNvPr id="6" name="Unvan 1">
            <a:extLst>
              <a:ext uri="{FF2B5EF4-FFF2-40B4-BE49-F238E27FC236}">
                <a16:creationId xmlns:a16="http://schemas.microsoft.com/office/drawing/2014/main" id="{47DECB06-5ED4-4A0B-A46C-07A8BBFF0C96}"/>
              </a:ext>
            </a:extLst>
          </p:cNvPr>
          <p:cNvSpPr>
            <a:spLocks noGrp="1"/>
          </p:cNvSpPr>
          <p:nvPr>
            <p:ph type="title"/>
          </p:nvPr>
        </p:nvSpPr>
        <p:spPr>
          <a:xfrm>
            <a:off x="757382" y="616600"/>
            <a:ext cx="10418618" cy="648781"/>
          </a:xfrm>
        </p:spPr>
        <p:txBody>
          <a:bodyPr>
            <a:noAutofit/>
          </a:bodyPr>
          <a:lstStyle/>
          <a:p>
            <a:r>
              <a:rPr lang="tr-TR" sz="2800" b="1" dirty="0">
                <a:latin typeface="Times New Roman" panose="02020603050405020304" pitchFamily="18" charset="0"/>
                <a:cs typeface="Times New Roman" panose="02020603050405020304" pitchFamily="18" charset="0"/>
              </a:rPr>
              <a:t>TURİZMİN FİZİKSEL ÇEVRE ÜZERİNE OLUMSUZ ETKİLERİ</a:t>
            </a:r>
          </a:p>
        </p:txBody>
      </p:sp>
    </p:spTree>
    <p:extLst>
      <p:ext uri="{BB962C8B-B14F-4D97-AF65-F5344CB8AC3E}">
        <p14:creationId xmlns:p14="http://schemas.microsoft.com/office/powerpoint/2010/main" val="4083972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r>
              <a:rPr lang="tr-TR" dirty="0" smtClean="0"/>
              <a:t>Nazmi Kozak, Metin Kozak, Meryem A. Kozak , Genel Turizm, Detay Yayınları</a:t>
            </a:r>
            <a:endParaRPr lang="tr-TR" dirty="0"/>
          </a:p>
        </p:txBody>
      </p:sp>
    </p:spTree>
    <p:extLst>
      <p:ext uri="{BB962C8B-B14F-4D97-AF65-F5344CB8AC3E}">
        <p14:creationId xmlns:p14="http://schemas.microsoft.com/office/powerpoint/2010/main" val="2003609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eyin fırtınası hakkında sunu">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none" rtlCol="0">
        <a:spAutoFit/>
      </a:bodyPr>
      <a:lstStyle>
        <a:defPPr>
          <a:defRPr dirty="0" err="1" smtClean="0"/>
        </a:defPPr>
      </a:lstStyle>
    </a:txDef>
  </a:objectDefaults>
  <a:extraClrSchemeLst/>
  <a:extLst>
    <a:ext uri="{05A4C25C-085E-4340-85A3-A5531E510DB2}">
      <thm15:themeFamily xmlns:thm15="http://schemas.microsoft.com/office/thememl/2012/main" name="Office_15870852_TF03460637" id="{0832DA4E-A202-43F2-A5EE-27E99C173A88}" vid="{7A43FF2D-0693-42F6-A231-BFAA64C80588}"/>
    </a:ext>
  </a:extLst>
</a:theme>
</file>

<file path=ppt/theme/theme2.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Profesyonel beyin fırtınası sunusu</Template>
  <TotalTime>664</TotalTime>
  <Words>766</Words>
  <Application>Microsoft Office PowerPoint</Application>
  <PresentationFormat>Geniş ekran</PresentationFormat>
  <Paragraphs>30</Paragraphs>
  <Slides>9</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9</vt:i4>
      </vt:variant>
    </vt:vector>
  </HeadingPairs>
  <TitlesOfParts>
    <vt:vector size="16" baseType="lpstr">
      <vt:lpstr>Calibri</vt:lpstr>
      <vt:lpstr>Century Gothic</vt:lpstr>
      <vt:lpstr>Palatino Linotype</vt:lpstr>
      <vt:lpstr>Times New Roman</vt:lpstr>
      <vt:lpstr>Wingdings</vt:lpstr>
      <vt:lpstr>Wingdings 2</vt:lpstr>
      <vt:lpstr>Beyin fırtınası hakkında sunu</vt:lpstr>
      <vt:lpstr>GENEL TURİZM</vt:lpstr>
      <vt:lpstr>TURİZMİN FİZİKSEL ÇEVRE ÜZERİNE OLUMLU ETKİLERİ</vt:lpstr>
      <vt:lpstr>TURİZMİN FİZİKSEL ÇEVRE ÜZERİNE OLUMLU ETKİLERİ</vt:lpstr>
      <vt:lpstr>TURİZMİN FİZİKSEL ÇEVRE ÜZERİNE OLUMLU ETKİLERİ</vt:lpstr>
      <vt:lpstr>TURİZMİN FİZİKSEL ÇEVRE ÜZERİNE OLUMLU ETKİLERİ</vt:lpstr>
      <vt:lpstr>TURİZMİN FİZİKSEL ÇEVRE ÜZERİNE OLUMSUZ ETKİLERİ</vt:lpstr>
      <vt:lpstr>TURİZMİN FİZİKSEL ÇEVRE ÜZERİNE OLUMSUZ ETKİLERİ</vt:lpstr>
      <vt:lpstr>TURİZMİN FİZİKSEL ÇEVRE ÜZERİNE OLUMSUZ ETKİLERİ</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GENEL TURİZM</dc:title>
  <dc:creator>Fuat Atasoy</dc:creator>
  <cp:lastModifiedBy>Fuat Atasoy</cp:lastModifiedBy>
  <cp:revision>76</cp:revision>
  <dcterms:created xsi:type="dcterms:W3CDTF">2018-09-03T20:09:10Z</dcterms:created>
  <dcterms:modified xsi:type="dcterms:W3CDTF">2019-05-02T14:38:25Z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74069100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