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Veteriner Endokrinoloji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178673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/>
                        <a:t>mg/dl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61647" y="5117124"/>
            <a:ext cx="1377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Akyuvar</a:t>
            </a:r>
            <a:r>
              <a:rPr lang="tr-TR"/>
              <a:t>:  </a:t>
            </a:r>
            <a:r>
              <a:rPr lang="tr-TR" dirty="0"/>
              <a:t>/</a:t>
            </a:r>
            <a:r>
              <a:rPr lang="el-GR" dirty="0"/>
              <a:t>μ</a:t>
            </a:r>
            <a:r>
              <a:rPr lang="tr-TR" dirty="0"/>
              <a:t>l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1,005</a:t>
            </a:r>
          </a:p>
          <a:p>
            <a:r>
              <a:rPr lang="tr-TR" dirty="0" err="1"/>
              <a:t>pH</a:t>
            </a:r>
            <a:r>
              <a:rPr lang="tr-TR" dirty="0"/>
              <a:t>: 6,0</a:t>
            </a:r>
          </a:p>
          <a:p>
            <a:r>
              <a:rPr lang="tr-TR" dirty="0"/>
              <a:t>Diğer: -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145</Words>
  <Application>Microsoft Office PowerPoint</Application>
  <PresentationFormat>Geniş ekran</PresentationFormat>
  <Paragraphs>53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Veteriner Endokrinoloji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12</cp:revision>
  <dcterms:created xsi:type="dcterms:W3CDTF">2023-11-22T07:09:04Z</dcterms:created>
  <dcterms:modified xsi:type="dcterms:W3CDTF">2025-07-14T08:29:26Z</dcterms:modified>
</cp:coreProperties>
</file>