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3" r:id="rId2"/>
    <p:sldId id="274" r:id="rId3"/>
    <p:sldId id="275" r:id="rId4"/>
    <p:sldId id="276" r:id="rId5"/>
    <p:sldId id="277" r:id="rId6"/>
    <p:sldId id="278" r:id="rId7"/>
    <p:sldId id="279" r:id="rId8"/>
    <p:sldId id="280" r:id="rId9"/>
    <p:sldId id="281" r:id="rId10"/>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82" r:id="rId28"/>
    <p:sldId id="283" r:id="rId29"/>
    <p:sldId id="284" r:id="rId30"/>
    <p:sldId id="285"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1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9EAF16-D58B-4061-A346-646BE25151B2}" type="datetimeFigureOut">
              <a:rPr lang="tr-TR" smtClean="0"/>
              <a:t>14.3.2016</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46757E6-6A4D-46E3-92AB-108414B16F7E}" type="slidenum">
              <a:rPr lang="tr-TR" smtClean="0"/>
              <a:t>‹#›</a:t>
            </a:fld>
            <a:endParaRPr lang="tr-TR"/>
          </a:p>
        </p:txBody>
      </p:sp>
    </p:spTree>
    <p:extLst>
      <p:ext uri="{BB962C8B-B14F-4D97-AF65-F5344CB8AC3E}">
        <p14:creationId xmlns:p14="http://schemas.microsoft.com/office/powerpoint/2010/main" val="154208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9EAF16-D58B-4061-A346-646BE25151B2}" type="datetimeFigureOut">
              <a:rPr lang="tr-TR" smtClean="0"/>
              <a:t>14.3.2016</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46757E6-6A4D-46E3-92AB-108414B16F7E}" type="slidenum">
              <a:rPr lang="tr-TR" smtClean="0"/>
              <a:t>‹#›</a:t>
            </a:fld>
            <a:endParaRPr lang="tr-TR"/>
          </a:p>
        </p:txBody>
      </p:sp>
    </p:spTree>
    <p:extLst>
      <p:ext uri="{BB962C8B-B14F-4D97-AF65-F5344CB8AC3E}">
        <p14:creationId xmlns:p14="http://schemas.microsoft.com/office/powerpoint/2010/main" val="200561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9EAF16-D58B-4061-A346-646BE25151B2}" type="datetimeFigureOut">
              <a:rPr lang="tr-TR" smtClean="0"/>
              <a:t>14.3.2016</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46757E6-6A4D-46E3-92AB-108414B16F7E}"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22868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E9EAF16-D58B-4061-A346-646BE25151B2}" type="datetimeFigureOut">
              <a:rPr lang="tr-TR" smtClean="0"/>
              <a:t>14.3.2016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6757E6-6A4D-46E3-92AB-108414B16F7E}" type="slidenum">
              <a:rPr lang="tr-TR" smtClean="0"/>
              <a:t>‹#›</a:t>
            </a:fld>
            <a:endParaRPr lang="tr-TR"/>
          </a:p>
        </p:txBody>
      </p:sp>
    </p:spTree>
    <p:extLst>
      <p:ext uri="{BB962C8B-B14F-4D97-AF65-F5344CB8AC3E}">
        <p14:creationId xmlns:p14="http://schemas.microsoft.com/office/powerpoint/2010/main" val="374391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E9EAF16-D58B-4061-A346-646BE25151B2}" type="datetimeFigureOut">
              <a:rPr lang="tr-TR" smtClean="0"/>
              <a:t>14.3.2016</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6757E6-6A4D-46E3-92AB-108414B16F7E}"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33969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E9EAF16-D58B-4061-A346-646BE25151B2}" type="datetimeFigureOut">
              <a:rPr lang="tr-TR" smtClean="0"/>
              <a:t>14.3.2016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6757E6-6A4D-46E3-92AB-108414B16F7E}" type="slidenum">
              <a:rPr lang="tr-TR" smtClean="0"/>
              <a:t>‹#›</a:t>
            </a:fld>
            <a:endParaRPr lang="tr-TR"/>
          </a:p>
        </p:txBody>
      </p:sp>
    </p:spTree>
    <p:extLst>
      <p:ext uri="{BB962C8B-B14F-4D97-AF65-F5344CB8AC3E}">
        <p14:creationId xmlns:p14="http://schemas.microsoft.com/office/powerpoint/2010/main" val="715290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9EAF16-D58B-4061-A346-646BE25151B2}" type="datetimeFigureOut">
              <a:rPr lang="tr-TR" smtClean="0"/>
              <a:t>14.3.2016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46757E6-6A4D-46E3-92AB-108414B16F7E}" type="slidenum">
              <a:rPr lang="tr-TR" smtClean="0"/>
              <a:t>‹#›</a:t>
            </a:fld>
            <a:endParaRPr lang="tr-TR"/>
          </a:p>
        </p:txBody>
      </p:sp>
    </p:spTree>
    <p:extLst>
      <p:ext uri="{BB962C8B-B14F-4D97-AF65-F5344CB8AC3E}">
        <p14:creationId xmlns:p14="http://schemas.microsoft.com/office/powerpoint/2010/main" val="3386011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9EAF16-D58B-4061-A346-646BE25151B2}" type="datetimeFigureOut">
              <a:rPr lang="tr-TR" smtClean="0"/>
              <a:t>14.3.2016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46757E6-6A4D-46E3-92AB-108414B16F7E}" type="slidenum">
              <a:rPr lang="tr-TR" smtClean="0"/>
              <a:t>‹#›</a:t>
            </a:fld>
            <a:endParaRPr lang="tr-TR"/>
          </a:p>
        </p:txBody>
      </p:sp>
    </p:spTree>
    <p:extLst>
      <p:ext uri="{BB962C8B-B14F-4D97-AF65-F5344CB8AC3E}">
        <p14:creationId xmlns:p14="http://schemas.microsoft.com/office/powerpoint/2010/main" val="388386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9EAF16-D58B-4061-A346-646BE25151B2}" type="datetimeFigureOut">
              <a:rPr lang="tr-TR" smtClean="0"/>
              <a:t>14.3.2016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46757E6-6A4D-46E3-92AB-108414B16F7E}" type="slidenum">
              <a:rPr lang="tr-TR" smtClean="0"/>
              <a:t>‹#›</a:t>
            </a:fld>
            <a:endParaRPr lang="tr-TR"/>
          </a:p>
        </p:txBody>
      </p:sp>
    </p:spTree>
    <p:extLst>
      <p:ext uri="{BB962C8B-B14F-4D97-AF65-F5344CB8AC3E}">
        <p14:creationId xmlns:p14="http://schemas.microsoft.com/office/powerpoint/2010/main" val="411540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9EAF16-D58B-4061-A346-646BE25151B2}" type="datetimeFigureOut">
              <a:rPr lang="tr-TR" smtClean="0"/>
              <a:t>14.3.2016</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46757E6-6A4D-46E3-92AB-108414B16F7E}" type="slidenum">
              <a:rPr lang="tr-TR" smtClean="0"/>
              <a:t>‹#›</a:t>
            </a:fld>
            <a:endParaRPr lang="tr-TR"/>
          </a:p>
        </p:txBody>
      </p:sp>
    </p:spTree>
    <p:extLst>
      <p:ext uri="{BB962C8B-B14F-4D97-AF65-F5344CB8AC3E}">
        <p14:creationId xmlns:p14="http://schemas.microsoft.com/office/powerpoint/2010/main" val="67164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9EAF16-D58B-4061-A346-646BE25151B2}" type="datetimeFigureOut">
              <a:rPr lang="tr-TR" smtClean="0"/>
              <a:t>14.3.2016</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46757E6-6A4D-46E3-92AB-108414B16F7E}" type="slidenum">
              <a:rPr lang="tr-TR" smtClean="0"/>
              <a:t>‹#›</a:t>
            </a:fld>
            <a:endParaRPr lang="tr-TR"/>
          </a:p>
        </p:txBody>
      </p:sp>
    </p:spTree>
    <p:extLst>
      <p:ext uri="{BB962C8B-B14F-4D97-AF65-F5344CB8AC3E}">
        <p14:creationId xmlns:p14="http://schemas.microsoft.com/office/powerpoint/2010/main" val="308126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9EAF16-D58B-4061-A346-646BE25151B2}" type="datetimeFigureOut">
              <a:rPr lang="tr-TR" smtClean="0"/>
              <a:t>14.3.2016</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46757E6-6A4D-46E3-92AB-108414B16F7E}" type="slidenum">
              <a:rPr lang="tr-TR" smtClean="0"/>
              <a:t>‹#›</a:t>
            </a:fld>
            <a:endParaRPr lang="tr-TR"/>
          </a:p>
        </p:txBody>
      </p:sp>
    </p:spTree>
    <p:extLst>
      <p:ext uri="{BB962C8B-B14F-4D97-AF65-F5344CB8AC3E}">
        <p14:creationId xmlns:p14="http://schemas.microsoft.com/office/powerpoint/2010/main" val="337096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9EAF16-D58B-4061-A346-646BE25151B2}" type="datetimeFigureOut">
              <a:rPr lang="tr-TR" smtClean="0"/>
              <a:t>14.3.2016</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46757E6-6A4D-46E3-92AB-108414B16F7E}" type="slidenum">
              <a:rPr lang="tr-TR" smtClean="0"/>
              <a:t>‹#›</a:t>
            </a:fld>
            <a:endParaRPr lang="tr-TR"/>
          </a:p>
        </p:txBody>
      </p:sp>
    </p:spTree>
    <p:extLst>
      <p:ext uri="{BB962C8B-B14F-4D97-AF65-F5344CB8AC3E}">
        <p14:creationId xmlns:p14="http://schemas.microsoft.com/office/powerpoint/2010/main" val="74333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EAF16-D58B-4061-A346-646BE25151B2}" type="datetimeFigureOut">
              <a:rPr lang="tr-TR" smtClean="0"/>
              <a:t>14.3.2016</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46757E6-6A4D-46E3-92AB-108414B16F7E}" type="slidenum">
              <a:rPr lang="tr-TR" smtClean="0"/>
              <a:t>‹#›</a:t>
            </a:fld>
            <a:endParaRPr lang="tr-TR"/>
          </a:p>
        </p:txBody>
      </p:sp>
    </p:spTree>
    <p:extLst>
      <p:ext uri="{BB962C8B-B14F-4D97-AF65-F5344CB8AC3E}">
        <p14:creationId xmlns:p14="http://schemas.microsoft.com/office/powerpoint/2010/main" val="109212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EAF16-D58B-4061-A346-646BE25151B2}" type="datetimeFigureOut">
              <a:rPr lang="tr-TR" smtClean="0"/>
              <a:t>14.3.2016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46757E6-6A4D-46E3-92AB-108414B16F7E}" type="slidenum">
              <a:rPr lang="tr-TR" smtClean="0"/>
              <a:t>‹#›</a:t>
            </a:fld>
            <a:endParaRPr lang="tr-TR"/>
          </a:p>
        </p:txBody>
      </p:sp>
    </p:spTree>
    <p:extLst>
      <p:ext uri="{BB962C8B-B14F-4D97-AF65-F5344CB8AC3E}">
        <p14:creationId xmlns:p14="http://schemas.microsoft.com/office/powerpoint/2010/main" val="417278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EAF16-D58B-4061-A346-646BE25151B2}" type="datetimeFigureOut">
              <a:rPr lang="tr-TR" smtClean="0"/>
              <a:t>14.3.2016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46757E6-6A4D-46E3-92AB-108414B16F7E}" type="slidenum">
              <a:rPr lang="tr-TR" smtClean="0"/>
              <a:t>‹#›</a:t>
            </a:fld>
            <a:endParaRPr lang="tr-TR"/>
          </a:p>
        </p:txBody>
      </p:sp>
    </p:spTree>
    <p:extLst>
      <p:ext uri="{BB962C8B-B14F-4D97-AF65-F5344CB8AC3E}">
        <p14:creationId xmlns:p14="http://schemas.microsoft.com/office/powerpoint/2010/main" val="3078331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E9EAF16-D58B-4061-A346-646BE25151B2}" type="datetimeFigureOut">
              <a:rPr lang="tr-TR" smtClean="0"/>
              <a:t>14.3.2016</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46757E6-6A4D-46E3-92AB-108414B16F7E}" type="slidenum">
              <a:rPr lang="tr-TR" smtClean="0"/>
              <a:t>‹#›</a:t>
            </a:fld>
            <a:endParaRPr lang="tr-TR"/>
          </a:p>
        </p:txBody>
      </p:sp>
    </p:spTree>
    <p:extLst>
      <p:ext uri="{BB962C8B-B14F-4D97-AF65-F5344CB8AC3E}">
        <p14:creationId xmlns:p14="http://schemas.microsoft.com/office/powerpoint/2010/main" val="1187319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723" y="0"/>
            <a:ext cx="8911687" cy="1280890"/>
          </a:xfrm>
        </p:spPr>
        <p:txBody>
          <a:bodyPr/>
          <a:lstStyle/>
          <a:p>
            <a:r>
              <a:rPr lang="tr-TR" dirty="0" smtClean="0"/>
              <a:t>AUSTRALIA</a:t>
            </a:r>
            <a:endParaRPr lang="tr-TR" dirty="0"/>
          </a:p>
        </p:txBody>
      </p:sp>
      <p:sp>
        <p:nvSpPr>
          <p:cNvPr id="3" name="Content Placeholder 2"/>
          <p:cNvSpPr>
            <a:spLocks noGrp="1"/>
          </p:cNvSpPr>
          <p:nvPr>
            <p:ph idx="1"/>
          </p:nvPr>
        </p:nvSpPr>
        <p:spPr>
          <a:xfrm>
            <a:off x="1647380" y="640444"/>
            <a:ext cx="8915400" cy="5915803"/>
          </a:xfrm>
        </p:spPr>
        <p:txBody>
          <a:bodyPr/>
          <a:lstStyle/>
          <a:p>
            <a:r>
              <a:rPr lang="en-US" dirty="0"/>
              <a:t>Although Australia was first discovered </a:t>
            </a:r>
            <a:r>
              <a:rPr lang="tr-TR" dirty="0" smtClean="0"/>
              <a:t/>
            </a:r>
            <a:br>
              <a:rPr lang="tr-TR" dirty="0" smtClean="0"/>
            </a:br>
            <a:r>
              <a:rPr lang="en-US" dirty="0" smtClean="0"/>
              <a:t>by </a:t>
            </a:r>
            <a:r>
              <a:rPr lang="en-US" dirty="0"/>
              <a:t>the Dutch sailors, in 1770, British sailor </a:t>
            </a:r>
            <a:r>
              <a:rPr lang="tr-TR" dirty="0" smtClean="0"/>
              <a:t/>
            </a:r>
            <a:br>
              <a:rPr lang="tr-TR" dirty="0" smtClean="0"/>
            </a:br>
            <a:r>
              <a:rPr lang="en-US" dirty="0" smtClean="0"/>
              <a:t>James </a:t>
            </a:r>
            <a:r>
              <a:rPr lang="en-US" dirty="0"/>
              <a:t>Cook mapped the east coast and </a:t>
            </a:r>
            <a:r>
              <a:rPr lang="tr-TR" dirty="0" smtClean="0"/>
              <a:t/>
            </a:r>
            <a:br>
              <a:rPr lang="tr-TR" dirty="0" smtClean="0"/>
            </a:br>
            <a:r>
              <a:rPr lang="en-US" dirty="0" smtClean="0"/>
              <a:t>called </a:t>
            </a:r>
            <a:r>
              <a:rPr lang="en-US" dirty="0"/>
              <a:t>the region New South Wales. </a:t>
            </a:r>
            <a:r>
              <a:rPr lang="tr-TR" dirty="0" smtClean="0"/>
              <a:t/>
            </a:r>
            <a:br>
              <a:rPr lang="tr-TR" dirty="0" smtClean="0"/>
            </a:br>
            <a:r>
              <a:rPr lang="en-US" dirty="0" smtClean="0"/>
              <a:t>After </a:t>
            </a:r>
            <a:r>
              <a:rPr lang="en-US" dirty="0"/>
              <a:t>this discovery, Britain sent a fleet in </a:t>
            </a:r>
            <a:r>
              <a:rPr lang="tr-TR" dirty="0" smtClean="0"/>
              <a:t/>
            </a:r>
            <a:br>
              <a:rPr lang="tr-TR" dirty="0" smtClean="0"/>
            </a:br>
            <a:r>
              <a:rPr lang="en-US" dirty="0" smtClean="0"/>
              <a:t>order </a:t>
            </a:r>
            <a:r>
              <a:rPr lang="en-US" dirty="0"/>
              <a:t>to establish </a:t>
            </a:r>
            <a:r>
              <a:rPr lang="en-US" b="1" dirty="0"/>
              <a:t>a penal colony</a:t>
            </a:r>
            <a:r>
              <a:rPr lang="en-US" dirty="0" smtClean="0"/>
              <a:t>.</a:t>
            </a:r>
            <a:endParaRPr lang="tr-TR" dirty="0" smtClean="0"/>
          </a:p>
          <a:p>
            <a:endParaRPr lang="tr-TR" dirty="0"/>
          </a:p>
          <a:p>
            <a:r>
              <a:rPr lang="tr-TR" dirty="0" smtClean="0"/>
              <a:t>PENAL COLONY: </a:t>
            </a:r>
            <a:r>
              <a:rPr lang="en-US" i="1" dirty="0"/>
              <a:t>It is a kind of colony to which </a:t>
            </a:r>
            <a:r>
              <a:rPr lang="tr-TR" i="1" dirty="0" smtClean="0"/>
              <a:t/>
            </a:r>
            <a:br>
              <a:rPr lang="tr-TR" i="1" dirty="0" smtClean="0"/>
            </a:br>
            <a:r>
              <a:rPr lang="en-US" i="1" dirty="0" smtClean="0"/>
              <a:t>prisoners </a:t>
            </a:r>
            <a:r>
              <a:rPr lang="en-US" i="1" dirty="0"/>
              <a:t>in Great Britain were exiled. These convicts </a:t>
            </a:r>
            <a:r>
              <a:rPr lang="tr-TR" i="1" dirty="0" smtClean="0"/>
              <a:t/>
            </a:r>
            <a:br>
              <a:rPr lang="tr-TR" i="1" dirty="0" smtClean="0"/>
            </a:br>
            <a:r>
              <a:rPr lang="en-US" i="1" dirty="0" smtClean="0"/>
              <a:t>were </a:t>
            </a:r>
            <a:r>
              <a:rPr lang="en-US" i="1" dirty="0"/>
              <a:t>used for the economic development of the </a:t>
            </a:r>
            <a:r>
              <a:rPr lang="tr-TR" i="1" dirty="0" smtClean="0"/>
              <a:t/>
            </a:r>
            <a:br>
              <a:rPr lang="tr-TR" i="1" dirty="0" smtClean="0"/>
            </a:br>
            <a:r>
              <a:rPr lang="en-US" i="1" dirty="0" smtClean="0"/>
              <a:t>colonies </a:t>
            </a:r>
            <a:r>
              <a:rPr lang="en-US" i="1" dirty="0"/>
              <a:t>by forcing them to work in farms and </a:t>
            </a:r>
            <a:r>
              <a:rPr lang="tr-TR" i="1" dirty="0" smtClean="0"/>
              <a:t/>
            </a:r>
            <a:br>
              <a:rPr lang="tr-TR" i="1" dirty="0" smtClean="0"/>
            </a:br>
            <a:r>
              <a:rPr lang="en-US" i="1" dirty="0" smtClean="0"/>
              <a:t>roadbuilding</a:t>
            </a:r>
            <a:r>
              <a:rPr lang="en-US" i="1" dirty="0"/>
              <a:t>. </a:t>
            </a:r>
            <a:endParaRPr lang="tr-TR" i="1" dirty="0" smtClean="0"/>
          </a:p>
          <a:p>
            <a:endParaRPr lang="tr-TR" i="1" dirty="0"/>
          </a:p>
          <a:p>
            <a:r>
              <a:rPr lang="tr-TR" dirty="0" smtClean="0"/>
              <a:t>Britain </a:t>
            </a:r>
            <a:r>
              <a:rPr lang="tr-TR" dirty="0" err="1" smtClean="0"/>
              <a:t>continued</a:t>
            </a:r>
            <a:r>
              <a:rPr lang="tr-TR" dirty="0" smtClean="0"/>
              <a:t> </a:t>
            </a:r>
            <a:r>
              <a:rPr lang="tr-TR" dirty="0" err="1" smtClean="0"/>
              <a:t>to</a:t>
            </a:r>
            <a:r>
              <a:rPr lang="tr-TR" dirty="0" smtClean="0"/>
              <a:t> </a:t>
            </a:r>
            <a:r>
              <a:rPr lang="tr-TR" dirty="0" err="1" smtClean="0"/>
              <a:t>send</a:t>
            </a:r>
            <a:r>
              <a:rPr lang="tr-TR" dirty="0" smtClean="0"/>
              <a:t> </a:t>
            </a:r>
            <a:r>
              <a:rPr lang="tr-TR" dirty="0" err="1" smtClean="0"/>
              <a:t>convicts</a:t>
            </a:r>
            <a:r>
              <a:rPr lang="tr-TR" dirty="0" smtClean="0"/>
              <a:t> </a:t>
            </a:r>
            <a:r>
              <a:rPr lang="tr-TR" dirty="0" err="1" smtClean="0"/>
              <a:t>to</a:t>
            </a:r>
            <a:r>
              <a:rPr lang="tr-TR" dirty="0" smtClean="0"/>
              <a:t> </a:t>
            </a:r>
            <a:r>
              <a:rPr lang="tr-TR" dirty="0" err="1" smtClean="0"/>
              <a:t>Australia</a:t>
            </a:r>
            <a:endParaRPr lang="tr-TR" dirty="0" smtClean="0"/>
          </a:p>
          <a:p>
            <a:pPr marL="0" indent="0">
              <a:buNone/>
            </a:pPr>
            <a:r>
              <a:rPr lang="tr-TR" dirty="0"/>
              <a:t> </a:t>
            </a:r>
            <a:r>
              <a:rPr lang="tr-TR" dirty="0" smtClean="0"/>
              <a:t>     </a:t>
            </a:r>
            <a:r>
              <a:rPr lang="tr-TR" dirty="0" err="1" smtClean="0"/>
              <a:t>until</a:t>
            </a:r>
            <a:r>
              <a:rPr lang="tr-TR" dirty="0" smtClean="0"/>
              <a:t> 1868 </a:t>
            </a:r>
            <a:r>
              <a:rPr lang="tr-TR" dirty="0" err="1" smtClean="0"/>
              <a:t>and</a:t>
            </a:r>
            <a:r>
              <a:rPr lang="tr-TR" dirty="0" smtClean="0"/>
              <a:t> a </a:t>
            </a:r>
            <a:r>
              <a:rPr lang="tr-TR" dirty="0" err="1" smtClean="0"/>
              <a:t>great</a:t>
            </a:r>
            <a:r>
              <a:rPr lang="tr-TR" dirty="0" smtClean="0"/>
              <a:t> </a:t>
            </a:r>
            <a:r>
              <a:rPr lang="tr-TR" dirty="0" err="1" smtClean="0"/>
              <a:t>deal</a:t>
            </a:r>
            <a:r>
              <a:rPr lang="tr-TR" dirty="0" smtClean="0"/>
              <a:t> of </a:t>
            </a:r>
            <a:r>
              <a:rPr lang="tr-TR" dirty="0" err="1" smtClean="0"/>
              <a:t>population</a:t>
            </a:r>
            <a:r>
              <a:rPr lang="tr-TR" dirty="0" smtClean="0"/>
              <a:t> of British </a:t>
            </a:r>
            <a:r>
              <a:rPr lang="tr-TR" dirty="0" err="1" smtClean="0"/>
              <a:t>and</a:t>
            </a:r>
            <a:r>
              <a:rPr lang="tr-TR" dirty="0" smtClean="0"/>
              <a:t/>
            </a:r>
            <a:br>
              <a:rPr lang="tr-TR" dirty="0" smtClean="0"/>
            </a:br>
            <a:r>
              <a:rPr lang="tr-TR" dirty="0" smtClean="0"/>
              <a:t>      </a:t>
            </a:r>
            <a:r>
              <a:rPr lang="tr-TR" dirty="0" err="1" smtClean="0"/>
              <a:t>Irish</a:t>
            </a:r>
            <a:r>
              <a:rPr lang="tr-TR" dirty="0" smtClean="0"/>
              <a:t> </a:t>
            </a:r>
            <a:r>
              <a:rPr lang="tr-TR" dirty="0" err="1" smtClean="0"/>
              <a:t>origin</a:t>
            </a:r>
            <a:r>
              <a:rPr lang="tr-TR" dirty="0" smtClean="0"/>
              <a:t> </a:t>
            </a:r>
            <a:r>
              <a:rPr lang="tr-TR" dirty="0" err="1" smtClean="0"/>
              <a:t>accumulated</a:t>
            </a:r>
            <a:r>
              <a:rPr lang="tr-TR" dirty="0" smtClean="0"/>
              <a:t> in </a:t>
            </a:r>
            <a:r>
              <a:rPr lang="tr-TR" dirty="0" err="1" smtClean="0"/>
              <a:t>the</a:t>
            </a:r>
            <a:r>
              <a:rPr lang="tr-TR" dirty="0" smtClean="0"/>
              <a:t> </a:t>
            </a:r>
            <a:r>
              <a:rPr lang="tr-TR" dirty="0" err="1" smtClean="0"/>
              <a:t>continent</a:t>
            </a:r>
            <a:r>
              <a:rPr lang="tr-TR" dirty="0" smtClean="0"/>
              <a:t> </a:t>
            </a:r>
            <a:r>
              <a:rPr lang="tr-TR" dirty="0" err="1" smtClean="0"/>
              <a:t>until</a:t>
            </a:r>
            <a:r>
              <a:rPr lang="tr-TR" dirty="0" smtClean="0"/>
              <a:t> </a:t>
            </a:r>
            <a:r>
              <a:rPr lang="tr-TR" dirty="0" err="1" smtClean="0"/>
              <a:t>then</a:t>
            </a:r>
            <a:r>
              <a:rPr lang="tr-TR" dirty="0" smtClean="0"/>
              <a:t>. </a:t>
            </a:r>
            <a:endParaRPr lang="tr-T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3529" y="2194195"/>
            <a:ext cx="4538471" cy="4663805"/>
          </a:xfrm>
          <a:prstGeom prst="rect">
            <a:avLst/>
          </a:prstGeom>
        </p:spPr>
      </p:pic>
    </p:spTree>
    <p:extLst>
      <p:ext uri="{BB962C8B-B14F-4D97-AF65-F5344CB8AC3E}">
        <p14:creationId xmlns:p14="http://schemas.microsoft.com/office/powerpoint/2010/main" val="12400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7832" y="5808"/>
            <a:ext cx="6928104" cy="1017333"/>
          </a:xfrm>
        </p:spPr>
        <p:txBody>
          <a:bodyPr/>
          <a:lstStyle/>
          <a:p>
            <a:r>
              <a:rPr lang="tr-TR" dirty="0" smtClean="0"/>
              <a:t>HENRY LAWSON</a:t>
            </a:r>
            <a:endParaRPr lang="tr-TR" dirty="0"/>
          </a:p>
        </p:txBody>
      </p:sp>
      <p:sp>
        <p:nvSpPr>
          <p:cNvPr id="3" name="Subtitle 2"/>
          <p:cNvSpPr>
            <a:spLocks noGrp="1"/>
          </p:cNvSpPr>
          <p:nvPr>
            <p:ph type="subTitle" idx="1"/>
          </p:nvPr>
        </p:nvSpPr>
        <p:spPr>
          <a:xfrm>
            <a:off x="3227832" y="676656"/>
            <a:ext cx="8915399" cy="6117335"/>
          </a:xfrm>
        </p:spPr>
        <p:txBody>
          <a:bodyPr/>
          <a:lstStyle/>
          <a:p>
            <a:endParaRPr lang="en-US" dirty="0" smtClean="0"/>
          </a:p>
          <a:p>
            <a:r>
              <a:rPr lang="tr-TR" dirty="0" smtClean="0"/>
              <a:t>*His is </a:t>
            </a:r>
            <a:r>
              <a:rPr lang="tr-TR" dirty="0" err="1" smtClean="0"/>
              <a:t>father</a:t>
            </a:r>
            <a:r>
              <a:rPr lang="tr-TR" dirty="0" smtClean="0"/>
              <a:t> is a </a:t>
            </a:r>
            <a:r>
              <a:rPr lang="tr-TR" dirty="0" err="1" smtClean="0"/>
              <a:t>Norwegian</a:t>
            </a:r>
            <a:r>
              <a:rPr lang="tr-TR" dirty="0" smtClean="0"/>
              <a:t> (</a:t>
            </a:r>
            <a:r>
              <a:rPr lang="tr-TR" dirty="0" err="1" smtClean="0"/>
              <a:t>Niels</a:t>
            </a:r>
            <a:r>
              <a:rPr lang="tr-TR" dirty="0" smtClean="0"/>
              <a:t> </a:t>
            </a:r>
            <a:r>
              <a:rPr lang="tr-TR" dirty="0" err="1" smtClean="0"/>
              <a:t>Hertzberg</a:t>
            </a:r>
            <a:r>
              <a:rPr lang="tr-TR" dirty="0" smtClean="0"/>
              <a:t>) </a:t>
            </a:r>
            <a:r>
              <a:rPr lang="tr-TR" dirty="0" err="1" smtClean="0"/>
              <a:t>who</a:t>
            </a:r>
            <a:r>
              <a:rPr lang="tr-TR" dirty="0" smtClean="0"/>
              <a:t> </a:t>
            </a:r>
            <a:r>
              <a:rPr lang="tr-TR" dirty="0" err="1" smtClean="0"/>
              <a:t>came</a:t>
            </a:r>
            <a:r>
              <a:rPr lang="tr-TR" dirty="0" smtClean="0"/>
              <a:t> </a:t>
            </a:r>
            <a:r>
              <a:rPr lang="tr-TR" dirty="0" err="1" smtClean="0"/>
              <a:t>to</a:t>
            </a:r>
            <a:r>
              <a:rPr lang="tr-TR" dirty="0" smtClean="0"/>
              <a:t> </a:t>
            </a:r>
            <a:r>
              <a:rPr lang="tr-TR" dirty="0" err="1" smtClean="0"/>
              <a:t>Australia</a:t>
            </a:r>
            <a:r>
              <a:rPr lang="tr-TR" dirty="0" smtClean="0"/>
              <a:t> </a:t>
            </a:r>
            <a:r>
              <a:rPr lang="tr-TR" dirty="0" err="1" smtClean="0"/>
              <a:t>for</a:t>
            </a:r>
            <a:r>
              <a:rPr lang="tr-TR" dirty="0" smtClean="0"/>
              <a:t> Gold </a:t>
            </a:r>
            <a:r>
              <a:rPr lang="tr-TR" dirty="0" err="1" smtClean="0"/>
              <a:t>Rush</a:t>
            </a:r>
            <a:r>
              <a:rPr lang="tr-TR" dirty="0" smtClean="0"/>
              <a:t>.</a:t>
            </a:r>
          </a:p>
          <a:p>
            <a:r>
              <a:rPr lang="tr-TR" dirty="0" smtClean="0"/>
              <a:t>*</a:t>
            </a:r>
            <a:r>
              <a:rPr lang="tr-TR" dirty="0" err="1" smtClean="0"/>
              <a:t>The</a:t>
            </a:r>
            <a:r>
              <a:rPr lang="tr-TR" dirty="0" smtClean="0"/>
              <a:t> </a:t>
            </a:r>
            <a:r>
              <a:rPr lang="tr-TR" dirty="0" err="1" smtClean="0"/>
              <a:t>family</a:t>
            </a:r>
            <a:r>
              <a:rPr lang="tr-TR" dirty="0" smtClean="0"/>
              <a:t> </a:t>
            </a:r>
            <a:r>
              <a:rPr lang="tr-TR" dirty="0" err="1" smtClean="0"/>
              <a:t>was</a:t>
            </a:r>
            <a:r>
              <a:rPr lang="tr-TR" dirty="0" smtClean="0"/>
              <a:t> </a:t>
            </a:r>
            <a:r>
              <a:rPr lang="tr-TR" dirty="0" err="1" smtClean="0"/>
              <a:t>later</a:t>
            </a:r>
            <a:r>
              <a:rPr lang="tr-TR" dirty="0" smtClean="0"/>
              <a:t> </a:t>
            </a:r>
            <a:r>
              <a:rPr lang="tr-TR" dirty="0" err="1" smtClean="0"/>
              <a:t>Anglicized</a:t>
            </a:r>
            <a:r>
              <a:rPr lang="tr-TR" dirty="0" smtClean="0"/>
              <a:t> </a:t>
            </a:r>
            <a:r>
              <a:rPr lang="tr-TR" dirty="0" err="1" smtClean="0"/>
              <a:t>and</a:t>
            </a:r>
            <a:r>
              <a:rPr lang="tr-TR" dirty="0" smtClean="0"/>
              <a:t> </a:t>
            </a:r>
            <a:r>
              <a:rPr lang="tr-TR" dirty="0" err="1" smtClean="0"/>
              <a:t>Niels</a:t>
            </a:r>
            <a:r>
              <a:rPr lang="tr-TR" dirty="0" smtClean="0"/>
              <a:t> </a:t>
            </a:r>
            <a:r>
              <a:rPr lang="tr-TR" dirty="0" err="1" smtClean="0"/>
              <a:t>was</a:t>
            </a:r>
            <a:r>
              <a:rPr lang="tr-TR" dirty="0" smtClean="0"/>
              <a:t> re-</a:t>
            </a:r>
            <a:r>
              <a:rPr lang="tr-TR" dirty="0" err="1" smtClean="0"/>
              <a:t>named</a:t>
            </a:r>
            <a:r>
              <a:rPr lang="tr-TR" dirty="0" smtClean="0"/>
              <a:t> as Peter. (</a:t>
            </a:r>
            <a:r>
              <a:rPr lang="tr-TR" dirty="0" err="1" smtClean="0"/>
              <a:t>Anglo-Saxon</a:t>
            </a:r>
            <a:r>
              <a:rPr lang="tr-TR" dirty="0" smtClean="0"/>
              <a:t> </a:t>
            </a:r>
            <a:r>
              <a:rPr lang="tr-TR" dirty="0" err="1" smtClean="0"/>
              <a:t>dominance</a:t>
            </a:r>
            <a:r>
              <a:rPr lang="tr-TR" dirty="0" smtClean="0"/>
              <a:t>)</a:t>
            </a:r>
          </a:p>
          <a:p>
            <a:endParaRPr lang="tr-TR" dirty="0" smtClean="0"/>
          </a:p>
          <a:p>
            <a:r>
              <a:rPr lang="en-US" dirty="0" smtClean="0"/>
              <a:t>* </a:t>
            </a:r>
            <a:r>
              <a:rPr lang="tr-TR" dirty="0" smtClean="0"/>
              <a:t>Henry </a:t>
            </a:r>
            <a:r>
              <a:rPr lang="tr-TR" dirty="0" err="1" smtClean="0"/>
              <a:t>Lawson</a:t>
            </a:r>
            <a:r>
              <a:rPr lang="tr-TR" dirty="0" smtClean="0"/>
              <a:t>: </a:t>
            </a:r>
            <a:r>
              <a:rPr lang="tr-TR" dirty="0"/>
              <a:t>a</a:t>
            </a:r>
            <a:r>
              <a:rPr lang="en-US" dirty="0" err="1" smtClean="0"/>
              <a:t>cknowledged</a:t>
            </a:r>
            <a:r>
              <a:rPr lang="en-US" dirty="0" smtClean="0"/>
              <a:t> as the </a:t>
            </a:r>
            <a:r>
              <a:rPr lang="tr-TR" dirty="0" err="1" smtClean="0"/>
              <a:t>greatest</a:t>
            </a:r>
            <a:r>
              <a:rPr lang="tr-TR" dirty="0" smtClean="0"/>
              <a:t> </a:t>
            </a:r>
            <a:r>
              <a:rPr lang="tr-TR" dirty="0" err="1" smtClean="0"/>
              <a:t>short</a:t>
            </a:r>
            <a:r>
              <a:rPr lang="tr-TR" dirty="0" smtClean="0"/>
              <a:t> </a:t>
            </a:r>
            <a:r>
              <a:rPr lang="tr-TR" dirty="0" err="1" smtClean="0"/>
              <a:t>story</a:t>
            </a:r>
            <a:r>
              <a:rPr lang="tr-TR" dirty="0" smtClean="0"/>
              <a:t> </a:t>
            </a:r>
            <a:r>
              <a:rPr lang="tr-TR" dirty="0" err="1" smtClean="0"/>
              <a:t>writer</a:t>
            </a:r>
            <a:r>
              <a:rPr lang="tr-TR" dirty="0" smtClean="0"/>
              <a:t> of </a:t>
            </a:r>
            <a:r>
              <a:rPr lang="tr-TR" dirty="0" err="1" smtClean="0"/>
              <a:t>Australia</a:t>
            </a:r>
            <a:endParaRPr lang="tr-TR" dirty="0" smtClean="0"/>
          </a:p>
          <a:p>
            <a:endParaRPr lang="tr-TR" dirty="0" smtClean="0"/>
          </a:p>
          <a:p>
            <a:endParaRPr lang="tr-TR" dirty="0" smtClean="0"/>
          </a:p>
          <a:p>
            <a:endParaRPr lang="tr-TR" dirty="0" smtClean="0"/>
          </a:p>
          <a:p>
            <a:endParaRPr lang="tr-TR" dirty="0"/>
          </a:p>
          <a:p>
            <a:endParaRPr lang="tr-TR" dirty="0" smtClean="0"/>
          </a:p>
          <a:p>
            <a:endParaRPr lang="tr-TR" dirty="0"/>
          </a:p>
          <a:p>
            <a:r>
              <a:rPr lang="tr-TR" dirty="0" smtClean="0"/>
              <a:t>*An </a:t>
            </a:r>
            <a:r>
              <a:rPr lang="tr-TR" dirty="0" err="1" smtClean="0"/>
              <a:t>Australian</a:t>
            </a:r>
            <a:r>
              <a:rPr lang="tr-TR" dirty="0" smtClean="0"/>
              <a:t> </a:t>
            </a:r>
            <a:r>
              <a:rPr lang="tr-TR" dirty="0" err="1" smtClean="0"/>
              <a:t>nationalist</a:t>
            </a:r>
            <a:r>
              <a:rPr lang="tr-TR" dirty="0" smtClean="0"/>
              <a:t> </a:t>
            </a:r>
            <a:r>
              <a:rPr lang="tr-TR" dirty="0" err="1" smtClean="0"/>
              <a:t>who</a:t>
            </a:r>
            <a:r>
              <a:rPr lang="tr-TR" dirty="0" smtClean="0"/>
              <a:t> </a:t>
            </a:r>
            <a:r>
              <a:rPr lang="tr-TR" dirty="0" err="1" smtClean="0"/>
              <a:t>tried</a:t>
            </a:r>
            <a:r>
              <a:rPr lang="tr-TR" dirty="0" smtClean="0"/>
              <a:t> </a:t>
            </a:r>
            <a:r>
              <a:rPr lang="tr-TR" dirty="0" err="1" smtClean="0"/>
              <a:t>to</a:t>
            </a:r>
            <a:r>
              <a:rPr lang="tr-TR" dirty="0" smtClean="0"/>
              <a:t> form a </a:t>
            </a:r>
            <a:r>
              <a:rPr lang="tr-TR" dirty="0" err="1" smtClean="0"/>
              <a:t>national</a:t>
            </a:r>
            <a:r>
              <a:rPr lang="tr-TR" dirty="0" smtClean="0"/>
              <a:t> </a:t>
            </a:r>
            <a:r>
              <a:rPr lang="tr-TR" dirty="0" err="1" smtClean="0"/>
              <a:t>identity</a:t>
            </a:r>
            <a:r>
              <a:rPr lang="tr-TR" dirty="0" smtClean="0"/>
              <a:t>. (But, not a </a:t>
            </a:r>
            <a:r>
              <a:rPr lang="tr-TR" dirty="0" err="1" smtClean="0"/>
              <a:t>romantic</a:t>
            </a:r>
            <a:r>
              <a:rPr lang="tr-TR" dirty="0" smtClean="0"/>
              <a:t> </a:t>
            </a:r>
            <a:r>
              <a:rPr lang="tr-TR" dirty="0" err="1" smtClean="0"/>
              <a:t>who</a:t>
            </a:r>
            <a:r>
              <a:rPr lang="tr-TR" dirty="0" smtClean="0"/>
              <a:t> </a:t>
            </a:r>
            <a:r>
              <a:rPr lang="tr-TR" dirty="0" err="1" smtClean="0"/>
              <a:t>idealizes</a:t>
            </a:r>
            <a:r>
              <a:rPr lang="tr-TR" dirty="0" smtClean="0"/>
              <a:t> </a:t>
            </a:r>
            <a:r>
              <a:rPr lang="tr-TR" dirty="0" err="1" smtClean="0"/>
              <a:t>bush</a:t>
            </a:r>
            <a:r>
              <a:rPr lang="tr-TR" dirty="0" smtClean="0"/>
              <a:t> life) </a:t>
            </a:r>
          </a:p>
          <a:p>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8"/>
            <a:ext cx="3227832" cy="431355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5112" y="2956560"/>
            <a:ext cx="6062472" cy="2328672"/>
          </a:xfrm>
          <a:prstGeom prst="rect">
            <a:avLst/>
          </a:prstGeom>
        </p:spPr>
      </p:pic>
    </p:spTree>
    <p:extLst>
      <p:ext uri="{BB962C8B-B14F-4D97-AF65-F5344CB8AC3E}">
        <p14:creationId xmlns:p14="http://schemas.microsoft.com/office/powerpoint/2010/main" val="823756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168" y="0"/>
            <a:ext cx="8561832" cy="1152144"/>
          </a:xfrm>
        </p:spPr>
        <p:txBody>
          <a:bodyPr>
            <a:normAutofit fontScale="90000"/>
          </a:bodyPr>
          <a:lstStyle/>
          <a:p>
            <a:r>
              <a:rPr lang="tr-TR" dirty="0" smtClean="0"/>
              <a:t/>
            </a:r>
            <a:br>
              <a:rPr lang="tr-TR" dirty="0" smtClean="0"/>
            </a:br>
            <a:r>
              <a:rPr lang="tr-TR" dirty="0" smtClean="0"/>
              <a:t>DROVING</a:t>
            </a:r>
            <a:endParaRPr lang="tr-TR" dirty="0"/>
          </a:p>
        </p:txBody>
      </p:sp>
      <p:sp>
        <p:nvSpPr>
          <p:cNvPr id="3" name="Content Placeholder 2"/>
          <p:cNvSpPr>
            <a:spLocks noGrp="1"/>
          </p:cNvSpPr>
          <p:nvPr>
            <p:ph idx="1"/>
          </p:nvPr>
        </p:nvSpPr>
        <p:spPr>
          <a:xfrm>
            <a:off x="3630168" y="1298448"/>
            <a:ext cx="8561832" cy="5559552"/>
          </a:xfrm>
        </p:spPr>
        <p:txBody>
          <a:bodyPr/>
          <a:lstStyle/>
          <a:p>
            <a:pPr marL="0" indent="0">
              <a:buNone/>
            </a:pPr>
            <a:r>
              <a:rPr lang="tr-TR" dirty="0" smtClean="0"/>
              <a:t>*</a:t>
            </a:r>
            <a:r>
              <a:rPr lang="tr-TR" dirty="0" err="1" smtClean="0"/>
              <a:t>Transporting</a:t>
            </a:r>
            <a:r>
              <a:rPr lang="tr-TR" dirty="0" smtClean="0"/>
              <a:t> </a:t>
            </a:r>
            <a:r>
              <a:rPr lang="tr-TR" dirty="0" err="1" smtClean="0"/>
              <a:t>livestock</a:t>
            </a:r>
            <a:r>
              <a:rPr lang="tr-TR" dirty="0" smtClean="0"/>
              <a:t> (</a:t>
            </a:r>
            <a:r>
              <a:rPr lang="tr-TR" dirty="0" err="1" smtClean="0"/>
              <a:t>sheep</a:t>
            </a:r>
            <a:r>
              <a:rPr lang="tr-TR" dirty="0" smtClean="0"/>
              <a:t>, </a:t>
            </a:r>
            <a:r>
              <a:rPr lang="tr-TR" dirty="0" err="1" smtClean="0"/>
              <a:t>cow</a:t>
            </a:r>
            <a:r>
              <a:rPr lang="tr-TR" dirty="0" smtClean="0"/>
              <a:t>, </a:t>
            </a:r>
            <a:r>
              <a:rPr lang="tr-TR" dirty="0" err="1" smtClean="0"/>
              <a:t>calf</a:t>
            </a:r>
            <a:r>
              <a:rPr lang="tr-TR" dirty="0" smtClean="0"/>
              <a:t> </a:t>
            </a:r>
            <a:r>
              <a:rPr lang="tr-TR" dirty="0" err="1" smtClean="0"/>
              <a:t>etc</a:t>
            </a:r>
            <a:r>
              <a:rPr lang="tr-TR" dirty="0" smtClean="0"/>
              <a:t>.) </a:t>
            </a:r>
            <a:r>
              <a:rPr lang="tr-TR" dirty="0" err="1" smtClean="0"/>
              <a:t>over</a:t>
            </a:r>
            <a:r>
              <a:rPr lang="tr-TR" dirty="0" smtClean="0"/>
              <a:t> </a:t>
            </a:r>
            <a:r>
              <a:rPr lang="tr-TR" dirty="0" err="1" smtClean="0"/>
              <a:t>long</a:t>
            </a:r>
            <a:r>
              <a:rPr lang="tr-TR" dirty="0" smtClean="0"/>
              <a:t> </a:t>
            </a:r>
            <a:r>
              <a:rPr lang="tr-TR" dirty="0" err="1" smtClean="0"/>
              <a:t>distances</a:t>
            </a:r>
            <a:r>
              <a:rPr lang="tr-TR" dirty="0" smtClean="0"/>
              <a:t> </a:t>
            </a:r>
            <a:r>
              <a:rPr lang="tr-TR" dirty="0" err="1" smtClean="0"/>
              <a:t>by</a:t>
            </a:r>
            <a:r>
              <a:rPr lang="tr-TR" dirty="0" smtClean="0"/>
              <a:t> </a:t>
            </a:r>
            <a:r>
              <a:rPr lang="tr-TR" dirty="0" err="1" smtClean="0"/>
              <a:t>walking</a:t>
            </a:r>
            <a:r>
              <a:rPr lang="tr-TR" dirty="0" smtClean="0"/>
              <a:t> </a:t>
            </a:r>
            <a:r>
              <a:rPr lang="tr-TR" dirty="0" err="1" smtClean="0"/>
              <a:t>them</a:t>
            </a:r>
            <a:r>
              <a:rPr lang="tr-TR" dirty="0" smtClean="0"/>
              <a:t>.</a:t>
            </a:r>
          </a:p>
          <a:p>
            <a:pPr marL="0" indent="0">
              <a:buNone/>
            </a:pPr>
            <a:endParaRPr lang="tr-TR" dirty="0"/>
          </a:p>
          <a:p>
            <a:pPr marL="0" indent="0">
              <a:buNone/>
            </a:pPr>
            <a:r>
              <a:rPr lang="tr-TR" dirty="0" smtClean="0"/>
              <a:t>*</a:t>
            </a:r>
            <a:r>
              <a:rPr lang="tr-TR" dirty="0" err="1" smtClean="0"/>
              <a:t>It</a:t>
            </a:r>
            <a:r>
              <a:rPr lang="tr-TR" dirty="0" smtClean="0"/>
              <a:t> </a:t>
            </a:r>
            <a:r>
              <a:rPr lang="tr-TR" dirty="0" err="1" smtClean="0"/>
              <a:t>might</a:t>
            </a:r>
            <a:r>
              <a:rPr lang="tr-TR" dirty="0" smtClean="0"/>
              <a:t> </a:t>
            </a:r>
            <a:r>
              <a:rPr lang="tr-TR" dirty="0" err="1" smtClean="0"/>
              <a:t>take</a:t>
            </a:r>
            <a:r>
              <a:rPr lang="tr-TR" dirty="0" smtClean="0"/>
              <a:t> </a:t>
            </a:r>
            <a:r>
              <a:rPr lang="tr-TR" dirty="0" err="1" smtClean="0"/>
              <a:t>for</a:t>
            </a:r>
            <a:r>
              <a:rPr lang="tr-TR" dirty="0" smtClean="0"/>
              <a:t> </a:t>
            </a:r>
            <a:r>
              <a:rPr lang="tr-TR" dirty="0" err="1" smtClean="0"/>
              <a:t>months</a:t>
            </a:r>
            <a:r>
              <a:rPr lang="tr-TR"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168" y="2478024"/>
            <a:ext cx="8561832" cy="4379976"/>
          </a:xfrm>
          <a:prstGeom prst="rect">
            <a:avLst/>
          </a:prstGeom>
        </p:spPr>
      </p:pic>
    </p:spTree>
    <p:extLst>
      <p:ext uri="{BB962C8B-B14F-4D97-AF65-F5344CB8AC3E}">
        <p14:creationId xmlns:p14="http://schemas.microsoft.com/office/powerpoint/2010/main" val="27906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21774"/>
            <a:ext cx="8911687" cy="948658"/>
          </a:xfrm>
        </p:spPr>
        <p:txBody>
          <a:bodyPr/>
          <a:lstStyle/>
          <a:p>
            <a:r>
              <a:rPr lang="tr-TR" b="1" dirty="0" err="1" smtClean="0"/>
              <a:t>Description</a:t>
            </a:r>
            <a:r>
              <a:rPr lang="tr-TR" b="1" dirty="0" smtClean="0"/>
              <a:t> of </a:t>
            </a:r>
            <a:r>
              <a:rPr lang="tr-TR" b="1" dirty="0" err="1" smtClean="0"/>
              <a:t>the</a:t>
            </a:r>
            <a:r>
              <a:rPr lang="tr-TR" b="1" dirty="0" smtClean="0"/>
              <a:t> </a:t>
            </a:r>
            <a:r>
              <a:rPr lang="tr-TR" b="1" dirty="0" err="1" smtClean="0"/>
              <a:t>house</a:t>
            </a:r>
            <a:endParaRPr lang="tr-TR" b="1" dirty="0"/>
          </a:p>
        </p:txBody>
      </p:sp>
      <p:sp>
        <p:nvSpPr>
          <p:cNvPr id="3" name="Content Placeholder 2"/>
          <p:cNvSpPr>
            <a:spLocks noGrp="1"/>
          </p:cNvSpPr>
          <p:nvPr>
            <p:ph idx="1"/>
          </p:nvPr>
        </p:nvSpPr>
        <p:spPr>
          <a:xfrm>
            <a:off x="2589212" y="1274064"/>
            <a:ext cx="9602788" cy="5583936"/>
          </a:xfrm>
        </p:spPr>
        <p:txBody>
          <a:bodyPr>
            <a:normAutofit/>
          </a:bodyPr>
          <a:lstStyle/>
          <a:p>
            <a:pPr marL="0" indent="0">
              <a:buNone/>
            </a:pPr>
            <a:r>
              <a:rPr lang="tr-TR" sz="3200" dirty="0" err="1" smtClean="0"/>
              <a:t>It</a:t>
            </a:r>
            <a:r>
              <a:rPr lang="tr-TR" sz="3200" dirty="0" smtClean="0"/>
              <a:t> is </a:t>
            </a:r>
            <a:r>
              <a:rPr lang="tr-TR" sz="3200" dirty="0" err="1" smtClean="0"/>
              <a:t>built</a:t>
            </a:r>
            <a:r>
              <a:rPr lang="tr-TR" sz="3200" dirty="0" smtClean="0"/>
              <a:t> of «</a:t>
            </a:r>
            <a:r>
              <a:rPr lang="tr-TR" sz="3200" dirty="0" err="1" smtClean="0"/>
              <a:t>round</a:t>
            </a:r>
            <a:r>
              <a:rPr lang="tr-TR" sz="3200" dirty="0" smtClean="0"/>
              <a:t> </a:t>
            </a:r>
            <a:r>
              <a:rPr lang="tr-TR" sz="3200" dirty="0" err="1" smtClean="0"/>
              <a:t>timber</a:t>
            </a:r>
            <a:r>
              <a:rPr lang="tr-TR" sz="3200" dirty="0" smtClean="0"/>
              <a:t>» </a:t>
            </a:r>
            <a:r>
              <a:rPr lang="tr-TR" sz="3200" dirty="0" err="1" smtClean="0"/>
              <a:t>and</a:t>
            </a:r>
            <a:r>
              <a:rPr lang="tr-TR" sz="3200" dirty="0" smtClean="0"/>
              <a:t> «</a:t>
            </a:r>
            <a:r>
              <a:rPr lang="tr-TR" sz="3200" dirty="0" err="1" smtClean="0"/>
              <a:t>slabs</a:t>
            </a:r>
            <a:r>
              <a:rPr lang="tr-TR" sz="3200" dirty="0" smtClean="0"/>
              <a:t>»</a:t>
            </a:r>
          </a:p>
          <a:p>
            <a:pPr marL="0" indent="0">
              <a:buNone/>
            </a:pPr>
            <a:endParaRPr lang="tr-TR" sz="3200" dirty="0"/>
          </a:p>
          <a:p>
            <a:pPr marL="0" indent="0">
              <a:buNone/>
            </a:pPr>
            <a:r>
              <a:rPr lang="tr-TR" sz="3200" dirty="0" err="1" smtClean="0"/>
              <a:t>Round</a:t>
            </a:r>
            <a:r>
              <a:rPr lang="tr-TR" sz="3200" dirty="0"/>
              <a:t> </a:t>
            </a:r>
            <a:r>
              <a:rPr lang="tr-TR" sz="3200" dirty="0" err="1" smtClean="0"/>
              <a:t>timber</a:t>
            </a:r>
            <a:r>
              <a:rPr lang="tr-TR" sz="3200" dirty="0" smtClean="0"/>
              <a:t>: </a:t>
            </a:r>
            <a:r>
              <a:rPr lang="tr-TR" sz="3200" dirty="0" err="1" smtClean="0"/>
              <a:t>unprocessed</a:t>
            </a:r>
            <a:r>
              <a:rPr lang="tr-TR" sz="3200" dirty="0" smtClean="0"/>
              <a:t> </a:t>
            </a:r>
            <a:r>
              <a:rPr lang="tr-TR" sz="3200" dirty="0" err="1" smtClean="0"/>
              <a:t>wood</a:t>
            </a:r>
            <a:endParaRPr lang="tr-TR" sz="3200" dirty="0" smtClean="0"/>
          </a:p>
          <a:p>
            <a:pPr marL="0" indent="0">
              <a:buNone/>
            </a:pPr>
            <a:endParaRPr lang="tr-TR" sz="3200" dirty="0"/>
          </a:p>
          <a:p>
            <a:pPr marL="0" indent="0">
              <a:buNone/>
            </a:pPr>
            <a:r>
              <a:rPr lang="tr-TR" sz="3200" dirty="0" err="1" smtClean="0"/>
              <a:t>Slab</a:t>
            </a:r>
            <a:r>
              <a:rPr lang="tr-TR" sz="3200" dirty="0" smtClean="0"/>
              <a:t>: </a:t>
            </a:r>
            <a:r>
              <a:rPr lang="tr-TR" sz="3200" dirty="0" err="1" smtClean="0"/>
              <a:t>processed</a:t>
            </a:r>
            <a:r>
              <a:rPr lang="tr-TR" sz="3200" dirty="0" smtClean="0"/>
              <a:t> </a:t>
            </a:r>
            <a:r>
              <a:rPr lang="tr-TR" sz="3200" dirty="0" err="1" smtClean="0"/>
              <a:t>wood</a:t>
            </a:r>
            <a:endParaRPr lang="tr-TR" sz="3200" dirty="0" smtClean="0"/>
          </a:p>
          <a:p>
            <a:pPr marL="0" indent="0">
              <a:buNone/>
            </a:pPr>
            <a:endParaRPr lang="tr-TR" sz="3200" dirty="0"/>
          </a:p>
          <a:p>
            <a:pPr marL="0" indent="0">
              <a:buNone/>
            </a:pPr>
            <a:r>
              <a:rPr lang="tr-TR" sz="3200" dirty="0" err="1" smtClean="0"/>
              <a:t>What</a:t>
            </a:r>
            <a:r>
              <a:rPr lang="tr-TR" sz="3200" dirty="0" smtClean="0"/>
              <a:t> </a:t>
            </a:r>
            <a:r>
              <a:rPr lang="tr-TR" sz="3200" dirty="0" err="1" smtClean="0"/>
              <a:t>does</a:t>
            </a:r>
            <a:r>
              <a:rPr lang="tr-TR" sz="3200" dirty="0" smtClean="0"/>
              <a:t> it </a:t>
            </a:r>
            <a:r>
              <a:rPr lang="tr-TR" sz="3200" dirty="0" err="1" smtClean="0"/>
              <a:t>imply</a:t>
            </a:r>
            <a:r>
              <a:rPr lang="tr-TR" sz="3200" dirty="0" smtClean="0"/>
              <a:t>?</a:t>
            </a:r>
            <a:endParaRPr lang="tr-TR" sz="3200" dirty="0"/>
          </a:p>
        </p:txBody>
      </p:sp>
    </p:spTree>
    <p:extLst>
      <p:ext uri="{BB962C8B-B14F-4D97-AF65-F5344CB8AC3E}">
        <p14:creationId xmlns:p14="http://schemas.microsoft.com/office/powerpoint/2010/main" val="1141054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52" y="624110"/>
            <a:ext cx="9968547" cy="1280890"/>
          </a:xfrm>
        </p:spPr>
        <p:txBody>
          <a:bodyPr/>
          <a:lstStyle/>
          <a:p>
            <a:r>
              <a:rPr lang="tr-TR" dirty="0" err="1" smtClean="0"/>
              <a:t>Binary</a:t>
            </a:r>
            <a:r>
              <a:rPr lang="tr-TR" dirty="0" smtClean="0"/>
              <a:t> </a:t>
            </a:r>
            <a:r>
              <a:rPr lang="tr-TR" dirty="0" err="1" smtClean="0"/>
              <a:t>Opposition</a:t>
            </a:r>
            <a:r>
              <a:rPr lang="tr-TR" dirty="0" smtClean="0"/>
              <a:t>: Wild vs. </a:t>
            </a:r>
            <a:r>
              <a:rPr lang="tr-TR" dirty="0" err="1" smtClean="0"/>
              <a:t>Civilized</a:t>
            </a:r>
            <a:endParaRPr lang="tr-TR" dirty="0"/>
          </a:p>
        </p:txBody>
      </p:sp>
      <p:sp>
        <p:nvSpPr>
          <p:cNvPr id="3" name="Content Placeholder 2"/>
          <p:cNvSpPr>
            <a:spLocks noGrp="1"/>
          </p:cNvSpPr>
          <p:nvPr>
            <p:ph idx="1"/>
          </p:nvPr>
        </p:nvSpPr>
        <p:spPr>
          <a:xfrm>
            <a:off x="1115568" y="3989070"/>
            <a:ext cx="10917936" cy="2713482"/>
          </a:xfrm>
        </p:spPr>
        <p:txBody>
          <a:bodyPr>
            <a:normAutofit/>
          </a:bodyPr>
          <a:lstStyle/>
          <a:p>
            <a:r>
              <a:rPr lang="tr-TR" sz="2000" dirty="0" err="1" smtClean="0"/>
              <a:t>The</a:t>
            </a:r>
            <a:r>
              <a:rPr lang="tr-TR" sz="2000" dirty="0" smtClean="0"/>
              <a:t> </a:t>
            </a:r>
            <a:r>
              <a:rPr lang="tr-TR" sz="2000" dirty="0" err="1" smtClean="0"/>
              <a:t>materials</a:t>
            </a:r>
            <a:r>
              <a:rPr lang="tr-TR" sz="2000" dirty="0" smtClean="0"/>
              <a:t> </a:t>
            </a:r>
            <a:r>
              <a:rPr lang="tr-TR" sz="2000" dirty="0" err="1" smtClean="0"/>
              <a:t>used</a:t>
            </a:r>
            <a:r>
              <a:rPr lang="tr-TR" sz="2000" dirty="0" smtClean="0"/>
              <a:t> in </a:t>
            </a:r>
            <a:r>
              <a:rPr lang="tr-TR" sz="2000" dirty="0" err="1" smtClean="0"/>
              <a:t>the</a:t>
            </a:r>
            <a:r>
              <a:rPr lang="tr-TR" sz="2000" dirty="0" smtClean="0"/>
              <a:t> </a:t>
            </a:r>
            <a:r>
              <a:rPr lang="tr-TR" sz="2000" dirty="0" err="1" smtClean="0"/>
              <a:t>construction</a:t>
            </a:r>
            <a:r>
              <a:rPr lang="tr-TR" sz="2000" dirty="0" smtClean="0"/>
              <a:t> of </a:t>
            </a:r>
            <a:r>
              <a:rPr lang="tr-TR" sz="2000" dirty="0" err="1" smtClean="0"/>
              <a:t>the</a:t>
            </a:r>
            <a:r>
              <a:rPr lang="tr-TR" sz="2000" dirty="0" smtClean="0"/>
              <a:t> </a:t>
            </a:r>
            <a:r>
              <a:rPr lang="tr-TR" sz="2000" dirty="0" err="1" smtClean="0"/>
              <a:t>house</a:t>
            </a:r>
            <a:r>
              <a:rPr lang="tr-TR" sz="2000" dirty="0" smtClean="0"/>
              <a:t> </a:t>
            </a:r>
            <a:r>
              <a:rPr lang="tr-TR" sz="2000" dirty="0" err="1" smtClean="0"/>
              <a:t>reflects</a:t>
            </a:r>
            <a:r>
              <a:rPr lang="tr-TR" sz="2000" dirty="0" smtClean="0"/>
              <a:t> </a:t>
            </a:r>
            <a:r>
              <a:rPr lang="tr-TR" sz="2000" dirty="0" err="1" smtClean="0"/>
              <a:t>man’s</a:t>
            </a:r>
            <a:r>
              <a:rPr lang="tr-TR" sz="2000" dirty="0" smtClean="0"/>
              <a:t> </a:t>
            </a:r>
            <a:r>
              <a:rPr lang="tr-TR" sz="2000" dirty="0" err="1" smtClean="0"/>
              <a:t>relation</a:t>
            </a:r>
            <a:r>
              <a:rPr lang="tr-TR" sz="2000" dirty="0" smtClean="0"/>
              <a:t> </a:t>
            </a:r>
            <a:r>
              <a:rPr lang="tr-TR" sz="2000" dirty="0" err="1" smtClean="0"/>
              <a:t>to</a:t>
            </a:r>
            <a:r>
              <a:rPr lang="tr-TR" sz="2000" dirty="0" smtClean="0"/>
              <a:t> </a:t>
            </a:r>
            <a:r>
              <a:rPr lang="tr-TR" sz="2000" dirty="0" err="1" smtClean="0"/>
              <a:t>the</a:t>
            </a:r>
            <a:r>
              <a:rPr lang="tr-TR" sz="2000" dirty="0" smtClean="0"/>
              <a:t> Bush.</a:t>
            </a:r>
          </a:p>
          <a:p>
            <a:r>
              <a:rPr lang="tr-TR" sz="2000" dirty="0" err="1" smtClean="0"/>
              <a:t>While</a:t>
            </a:r>
            <a:r>
              <a:rPr lang="tr-TR" sz="2000" dirty="0" smtClean="0"/>
              <a:t> </a:t>
            </a:r>
            <a:r>
              <a:rPr lang="tr-TR" sz="2000" dirty="0" err="1" smtClean="0"/>
              <a:t>the</a:t>
            </a:r>
            <a:r>
              <a:rPr lang="tr-TR" sz="2000" dirty="0" smtClean="0"/>
              <a:t> «</a:t>
            </a:r>
            <a:r>
              <a:rPr lang="tr-TR" sz="2000" dirty="0" err="1" smtClean="0"/>
              <a:t>round</a:t>
            </a:r>
            <a:r>
              <a:rPr lang="tr-TR" sz="2000" dirty="0" smtClean="0"/>
              <a:t> </a:t>
            </a:r>
            <a:r>
              <a:rPr lang="tr-TR" sz="2000" dirty="0" err="1" smtClean="0"/>
              <a:t>timber</a:t>
            </a:r>
            <a:r>
              <a:rPr lang="tr-TR" sz="2000" dirty="0" smtClean="0"/>
              <a:t>» </a:t>
            </a:r>
            <a:r>
              <a:rPr lang="tr-TR" sz="2000" dirty="0" err="1" smtClean="0"/>
              <a:t>indicates</a:t>
            </a:r>
            <a:r>
              <a:rPr lang="tr-TR" sz="2000" dirty="0" smtClean="0"/>
              <a:t> </a:t>
            </a:r>
            <a:r>
              <a:rPr lang="tr-TR" sz="2000" dirty="0" err="1" smtClean="0"/>
              <a:t>the</a:t>
            </a:r>
            <a:r>
              <a:rPr lang="tr-TR" sz="2000" dirty="0" smtClean="0"/>
              <a:t> </a:t>
            </a:r>
            <a:r>
              <a:rPr lang="tr-TR" sz="2000" dirty="0" err="1" smtClean="0"/>
              <a:t>uncomprimising</a:t>
            </a:r>
            <a:r>
              <a:rPr lang="tr-TR" sz="2000" dirty="0" smtClean="0"/>
              <a:t> </a:t>
            </a:r>
            <a:r>
              <a:rPr lang="tr-TR" sz="2000" dirty="0" err="1" smtClean="0"/>
              <a:t>and</a:t>
            </a:r>
            <a:r>
              <a:rPr lang="tr-TR" sz="2000" dirty="0" smtClean="0"/>
              <a:t> </a:t>
            </a:r>
            <a:r>
              <a:rPr lang="tr-TR" sz="2000" dirty="0" err="1" smtClean="0"/>
              <a:t>untameable</a:t>
            </a:r>
            <a:r>
              <a:rPr lang="tr-TR" sz="2000" dirty="0" smtClean="0"/>
              <a:t> </a:t>
            </a:r>
            <a:r>
              <a:rPr lang="tr-TR" sz="2000" dirty="0" err="1" smtClean="0"/>
              <a:t>aspect</a:t>
            </a:r>
            <a:r>
              <a:rPr lang="tr-TR" sz="2000" dirty="0" smtClean="0"/>
              <a:t> of </a:t>
            </a:r>
            <a:r>
              <a:rPr lang="tr-TR" sz="2000" dirty="0" err="1" smtClean="0"/>
              <a:t>the</a:t>
            </a:r>
            <a:r>
              <a:rPr lang="tr-TR" sz="2000" dirty="0" smtClean="0"/>
              <a:t> Bush,</a:t>
            </a:r>
          </a:p>
          <a:p>
            <a:r>
              <a:rPr lang="tr-TR" sz="2000" dirty="0" smtClean="0"/>
              <a:t>«</a:t>
            </a:r>
            <a:r>
              <a:rPr lang="tr-TR" sz="2000" dirty="0" err="1" smtClean="0"/>
              <a:t>Slabs</a:t>
            </a:r>
            <a:r>
              <a:rPr lang="tr-TR" sz="2000" dirty="0" smtClean="0"/>
              <a:t>» </a:t>
            </a:r>
            <a:r>
              <a:rPr lang="tr-TR" sz="2000" dirty="0" err="1" smtClean="0"/>
              <a:t>stand</a:t>
            </a:r>
            <a:r>
              <a:rPr lang="tr-TR" sz="2000" dirty="0" smtClean="0"/>
              <a:t> </a:t>
            </a:r>
            <a:r>
              <a:rPr lang="tr-TR" sz="2000" dirty="0" err="1" smtClean="0"/>
              <a:t>for</a:t>
            </a:r>
            <a:r>
              <a:rPr lang="tr-TR" sz="2000" dirty="0" smtClean="0"/>
              <a:t> </a:t>
            </a:r>
            <a:r>
              <a:rPr lang="tr-TR" sz="2000" dirty="0" err="1" smtClean="0"/>
              <a:t>the</a:t>
            </a:r>
            <a:r>
              <a:rPr lang="tr-TR" sz="2000" dirty="0" smtClean="0"/>
              <a:t> </a:t>
            </a:r>
            <a:r>
              <a:rPr lang="tr-TR" sz="2000" dirty="0" err="1" smtClean="0"/>
              <a:t>part</a:t>
            </a:r>
            <a:r>
              <a:rPr lang="tr-TR" sz="2000" dirty="0" smtClean="0"/>
              <a:t> of </a:t>
            </a:r>
            <a:r>
              <a:rPr lang="tr-TR" sz="2000" dirty="0" err="1" smtClean="0"/>
              <a:t>nature</a:t>
            </a:r>
            <a:r>
              <a:rPr lang="tr-TR" sz="2000" dirty="0" smtClean="0"/>
              <a:t> </a:t>
            </a:r>
            <a:r>
              <a:rPr lang="tr-TR" sz="2000" dirty="0" err="1" smtClean="0"/>
              <a:t>which</a:t>
            </a:r>
            <a:r>
              <a:rPr lang="tr-TR" sz="2000" dirty="0" smtClean="0"/>
              <a:t> has </a:t>
            </a:r>
            <a:r>
              <a:rPr lang="tr-TR" sz="2000" dirty="0" err="1" smtClean="0"/>
              <a:t>been</a:t>
            </a:r>
            <a:r>
              <a:rPr lang="tr-TR" sz="2000" dirty="0" smtClean="0"/>
              <a:t> </a:t>
            </a:r>
            <a:r>
              <a:rPr lang="tr-TR" sz="2000" dirty="0" err="1" smtClean="0"/>
              <a:t>taken</a:t>
            </a:r>
            <a:r>
              <a:rPr lang="tr-TR" sz="2000" dirty="0" smtClean="0"/>
              <a:t> </a:t>
            </a:r>
            <a:r>
              <a:rPr lang="tr-TR" sz="2000" dirty="0" err="1" smtClean="0"/>
              <a:t>under</a:t>
            </a:r>
            <a:r>
              <a:rPr lang="tr-TR" sz="2000" dirty="0" smtClean="0"/>
              <a:t> </a:t>
            </a:r>
            <a:r>
              <a:rPr lang="tr-TR" sz="2000" dirty="0" err="1" smtClean="0"/>
              <a:t>controll</a:t>
            </a:r>
            <a:r>
              <a:rPr lang="tr-TR" sz="2000" dirty="0" smtClean="0"/>
              <a:t> </a:t>
            </a:r>
            <a:r>
              <a:rPr lang="tr-TR" sz="2000" dirty="0" err="1" smtClean="0"/>
              <a:t>by</a:t>
            </a:r>
            <a:r>
              <a:rPr lang="tr-TR" sz="2000" dirty="0" smtClean="0"/>
              <a:t> </a:t>
            </a:r>
            <a:r>
              <a:rPr lang="tr-TR" sz="2000" dirty="0" err="1" smtClean="0"/>
              <a:t>mankind</a:t>
            </a:r>
            <a:r>
              <a:rPr lang="tr-TR" sz="2000" dirty="0" smtClean="0"/>
              <a:t>. </a:t>
            </a:r>
          </a:p>
          <a:p>
            <a:r>
              <a:rPr lang="tr-TR" sz="2000" dirty="0" smtClean="0"/>
              <a:t>As a </a:t>
            </a:r>
            <a:r>
              <a:rPr lang="tr-TR" sz="2000" dirty="0" err="1" smtClean="0"/>
              <a:t>result</a:t>
            </a:r>
            <a:r>
              <a:rPr lang="tr-TR" sz="2000" dirty="0" smtClean="0"/>
              <a:t>, </a:t>
            </a:r>
            <a:r>
              <a:rPr lang="tr-TR" sz="2000" dirty="0" err="1" smtClean="0"/>
              <a:t>the</a:t>
            </a:r>
            <a:r>
              <a:rPr lang="tr-TR" sz="2000" dirty="0" smtClean="0"/>
              <a:t> </a:t>
            </a:r>
            <a:r>
              <a:rPr lang="tr-TR" sz="2000" dirty="0" err="1" smtClean="0"/>
              <a:t>house</a:t>
            </a:r>
            <a:r>
              <a:rPr lang="tr-TR" sz="2000" dirty="0" smtClean="0"/>
              <a:t> is </a:t>
            </a:r>
            <a:r>
              <a:rPr lang="tr-TR" sz="2000" dirty="0" err="1" smtClean="0"/>
              <a:t>suggestive</a:t>
            </a:r>
            <a:r>
              <a:rPr lang="tr-TR" sz="2000" dirty="0" smtClean="0"/>
              <a:t> of </a:t>
            </a:r>
            <a:r>
              <a:rPr lang="tr-TR" sz="2000" dirty="0" err="1" smtClean="0"/>
              <a:t>the</a:t>
            </a:r>
            <a:r>
              <a:rPr lang="tr-TR" sz="2000" dirty="0" smtClean="0"/>
              <a:t> </a:t>
            </a:r>
            <a:r>
              <a:rPr lang="tr-TR" sz="2000" dirty="0" err="1" smtClean="0"/>
              <a:t>fight</a:t>
            </a:r>
            <a:r>
              <a:rPr lang="tr-TR" sz="2000" dirty="0" smtClean="0"/>
              <a:t> </a:t>
            </a:r>
            <a:r>
              <a:rPr lang="tr-TR" sz="2000" dirty="0" err="1" smtClean="0"/>
              <a:t>between</a:t>
            </a:r>
            <a:r>
              <a:rPr lang="tr-TR" sz="2000" dirty="0" smtClean="0"/>
              <a:t> MAN </a:t>
            </a:r>
            <a:r>
              <a:rPr lang="tr-TR" sz="2000" dirty="0" err="1" smtClean="0"/>
              <a:t>and</a:t>
            </a:r>
            <a:r>
              <a:rPr lang="tr-TR" sz="2000" dirty="0" smtClean="0"/>
              <a:t> NATURE. </a:t>
            </a:r>
            <a:endParaRPr lang="tr-TR"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452" y="1131570"/>
            <a:ext cx="3756724" cy="2857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712" y="1131571"/>
            <a:ext cx="3930968" cy="2857500"/>
          </a:xfrm>
          <a:prstGeom prst="rect">
            <a:avLst/>
          </a:prstGeom>
        </p:spPr>
      </p:pic>
    </p:spTree>
    <p:extLst>
      <p:ext uri="{BB962C8B-B14F-4D97-AF65-F5344CB8AC3E}">
        <p14:creationId xmlns:p14="http://schemas.microsoft.com/office/powerpoint/2010/main" val="1517264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23700"/>
            <a:ext cx="8911687" cy="774922"/>
          </a:xfrm>
        </p:spPr>
        <p:txBody>
          <a:bodyPr/>
          <a:lstStyle/>
          <a:p>
            <a:r>
              <a:rPr lang="tr-TR" dirty="0" err="1" smtClean="0"/>
              <a:t>Shanty</a:t>
            </a:r>
            <a:r>
              <a:rPr lang="tr-TR" dirty="0" smtClean="0"/>
              <a:t> in </a:t>
            </a:r>
            <a:r>
              <a:rPr lang="tr-TR" dirty="0" err="1" smtClean="0"/>
              <a:t>the</a:t>
            </a:r>
            <a:r>
              <a:rPr lang="tr-TR" dirty="0" smtClean="0"/>
              <a:t> Bush</a:t>
            </a:r>
            <a:endParaRPr lang="tr-TR"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15768" y="3639312"/>
            <a:ext cx="8202168" cy="321868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5767" y="1098622"/>
            <a:ext cx="8202169" cy="2540690"/>
          </a:xfrm>
          <a:prstGeom prst="rect">
            <a:avLst/>
          </a:prstGeom>
        </p:spPr>
      </p:pic>
    </p:spTree>
    <p:extLst>
      <p:ext uri="{BB962C8B-B14F-4D97-AF65-F5344CB8AC3E}">
        <p14:creationId xmlns:p14="http://schemas.microsoft.com/office/powerpoint/2010/main" val="3590475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 </a:t>
            </a:r>
            <a:r>
              <a:rPr lang="tr-TR" dirty="0" err="1" smtClean="0"/>
              <a:t>Paradox</a:t>
            </a:r>
            <a:endParaRPr lang="tr-TR" dirty="0"/>
          </a:p>
        </p:txBody>
      </p:sp>
      <p:sp>
        <p:nvSpPr>
          <p:cNvPr id="3" name="Content Placeholder 2"/>
          <p:cNvSpPr>
            <a:spLocks noGrp="1"/>
          </p:cNvSpPr>
          <p:nvPr>
            <p:ph idx="1"/>
          </p:nvPr>
        </p:nvSpPr>
        <p:spPr>
          <a:xfrm>
            <a:off x="2340864" y="2133600"/>
            <a:ext cx="9656064" cy="3777622"/>
          </a:xfrm>
        </p:spPr>
        <p:txBody>
          <a:bodyPr>
            <a:normAutofit/>
          </a:bodyPr>
          <a:lstStyle/>
          <a:p>
            <a:r>
              <a:rPr lang="tr-TR" sz="2400" dirty="0" smtClean="0"/>
              <a:t>A </a:t>
            </a:r>
            <a:r>
              <a:rPr lang="tr-TR" sz="2400" dirty="0" err="1" smtClean="0"/>
              <a:t>house</a:t>
            </a:r>
            <a:r>
              <a:rPr lang="tr-TR" sz="2400" dirty="0" smtClean="0"/>
              <a:t> is </a:t>
            </a:r>
            <a:r>
              <a:rPr lang="tr-TR" sz="2400" dirty="0" err="1" smtClean="0"/>
              <a:t>essentially</a:t>
            </a:r>
            <a:r>
              <a:rPr lang="tr-TR" sz="2400" dirty="0" smtClean="0"/>
              <a:t> a </a:t>
            </a:r>
            <a:r>
              <a:rPr lang="tr-TR" sz="2400" dirty="0" err="1" smtClean="0"/>
              <a:t>protection</a:t>
            </a:r>
            <a:r>
              <a:rPr lang="tr-TR" sz="2400" dirty="0" smtClean="0"/>
              <a:t> </a:t>
            </a:r>
            <a:r>
              <a:rPr lang="tr-TR" sz="2400" dirty="0" err="1" smtClean="0"/>
              <a:t>from</a:t>
            </a:r>
            <a:r>
              <a:rPr lang="tr-TR" sz="2400" dirty="0" smtClean="0"/>
              <a:t> </a:t>
            </a:r>
            <a:r>
              <a:rPr lang="tr-TR" sz="2400" dirty="0" err="1" smtClean="0"/>
              <a:t>the</a:t>
            </a:r>
            <a:r>
              <a:rPr lang="tr-TR" sz="2400" dirty="0" smtClean="0"/>
              <a:t> </a:t>
            </a:r>
            <a:r>
              <a:rPr lang="tr-TR" sz="2400" dirty="0" err="1" smtClean="0"/>
              <a:t>threats</a:t>
            </a:r>
            <a:r>
              <a:rPr lang="tr-TR" sz="2400" dirty="0" smtClean="0"/>
              <a:t> of </a:t>
            </a:r>
            <a:r>
              <a:rPr lang="tr-TR" sz="2400" dirty="0" err="1" smtClean="0"/>
              <a:t>nature</a:t>
            </a:r>
            <a:r>
              <a:rPr lang="tr-TR" sz="2400" dirty="0" smtClean="0"/>
              <a:t>.</a:t>
            </a:r>
          </a:p>
          <a:p>
            <a:endParaRPr lang="tr-TR" sz="2400" dirty="0" smtClean="0"/>
          </a:p>
          <a:p>
            <a:r>
              <a:rPr lang="tr-TR" sz="2400" dirty="0" err="1" smtClean="0"/>
              <a:t>However</a:t>
            </a:r>
            <a:r>
              <a:rPr lang="tr-TR" sz="2400" dirty="0" smtClean="0"/>
              <a:t>, </a:t>
            </a:r>
            <a:r>
              <a:rPr lang="tr-TR" sz="2400" dirty="0" err="1" smtClean="0"/>
              <a:t>the</a:t>
            </a:r>
            <a:r>
              <a:rPr lang="tr-TR" sz="2400" dirty="0" smtClean="0"/>
              <a:t> </a:t>
            </a:r>
            <a:r>
              <a:rPr lang="tr-TR" sz="2400" dirty="0" err="1" smtClean="0"/>
              <a:t>material</a:t>
            </a:r>
            <a:r>
              <a:rPr lang="tr-TR" sz="2400" dirty="0" smtClean="0"/>
              <a:t> </a:t>
            </a:r>
            <a:r>
              <a:rPr lang="tr-TR" sz="2400" dirty="0" err="1" smtClean="0"/>
              <a:t>used</a:t>
            </a:r>
            <a:r>
              <a:rPr lang="tr-TR" sz="2400" dirty="0" smtClean="0"/>
              <a:t> in </a:t>
            </a:r>
            <a:r>
              <a:rPr lang="tr-TR" sz="2400" dirty="0" err="1" smtClean="0"/>
              <a:t>the</a:t>
            </a:r>
            <a:r>
              <a:rPr lang="tr-TR" sz="2400" dirty="0" smtClean="0"/>
              <a:t> </a:t>
            </a:r>
            <a:r>
              <a:rPr lang="tr-TR" sz="2400" dirty="0" err="1" smtClean="0"/>
              <a:t>construction</a:t>
            </a:r>
            <a:r>
              <a:rPr lang="tr-TR" sz="2400" dirty="0" smtClean="0"/>
              <a:t> of </a:t>
            </a:r>
            <a:r>
              <a:rPr lang="tr-TR" sz="2400" dirty="0" err="1" smtClean="0"/>
              <a:t>the</a:t>
            </a:r>
            <a:r>
              <a:rPr lang="tr-TR" sz="2400" dirty="0" smtClean="0"/>
              <a:t> </a:t>
            </a:r>
            <a:r>
              <a:rPr lang="tr-TR" sz="2400" dirty="0" err="1" smtClean="0"/>
              <a:t>shanty</a:t>
            </a:r>
            <a:r>
              <a:rPr lang="tr-TR" sz="2400" dirty="0" smtClean="0"/>
              <a:t> is a </a:t>
            </a:r>
            <a:r>
              <a:rPr lang="tr-TR" sz="2400" dirty="0" err="1" smtClean="0"/>
              <a:t>part</a:t>
            </a:r>
            <a:r>
              <a:rPr lang="tr-TR" sz="2400" dirty="0" smtClean="0"/>
              <a:t> of Nature.</a:t>
            </a:r>
          </a:p>
          <a:p>
            <a:endParaRPr lang="tr-TR" sz="2400" dirty="0" smtClean="0"/>
          </a:p>
          <a:p>
            <a:r>
              <a:rPr lang="tr-TR" sz="2400" dirty="0" err="1" smtClean="0"/>
              <a:t>Paradox</a:t>
            </a:r>
            <a:r>
              <a:rPr lang="tr-TR" sz="2400" dirty="0" smtClean="0"/>
              <a:t>: Using </a:t>
            </a:r>
            <a:r>
              <a:rPr lang="tr-TR" sz="2400" dirty="0" err="1" smtClean="0"/>
              <a:t>nature</a:t>
            </a:r>
            <a:r>
              <a:rPr lang="tr-TR" sz="2400" dirty="0" smtClean="0"/>
              <a:t> </a:t>
            </a:r>
            <a:r>
              <a:rPr lang="tr-TR" sz="2400" dirty="0" err="1" smtClean="0"/>
              <a:t>to</a:t>
            </a:r>
            <a:r>
              <a:rPr lang="tr-TR" sz="2400" dirty="0" smtClean="0"/>
              <a:t> </a:t>
            </a:r>
            <a:r>
              <a:rPr lang="tr-TR" sz="2400" dirty="0" err="1" smtClean="0"/>
              <a:t>protect</a:t>
            </a:r>
            <a:r>
              <a:rPr lang="tr-TR" sz="2400" dirty="0" smtClean="0"/>
              <a:t> </a:t>
            </a:r>
            <a:r>
              <a:rPr lang="tr-TR" sz="2400" dirty="0" err="1" smtClean="0"/>
              <a:t>from</a:t>
            </a:r>
            <a:r>
              <a:rPr lang="tr-TR" sz="2400" dirty="0" smtClean="0"/>
              <a:t> </a:t>
            </a:r>
            <a:r>
              <a:rPr lang="tr-TR" sz="2400" dirty="0" err="1" smtClean="0"/>
              <a:t>the</a:t>
            </a:r>
            <a:r>
              <a:rPr lang="tr-TR" sz="2400" dirty="0" smtClean="0"/>
              <a:t> </a:t>
            </a:r>
            <a:r>
              <a:rPr lang="tr-TR" sz="2400" dirty="0" err="1" smtClean="0"/>
              <a:t>dangers</a:t>
            </a:r>
            <a:r>
              <a:rPr lang="tr-TR" sz="2400" dirty="0" smtClean="0"/>
              <a:t> of </a:t>
            </a:r>
            <a:r>
              <a:rPr lang="tr-TR" sz="2400" dirty="0" err="1" smtClean="0"/>
              <a:t>nature</a:t>
            </a:r>
            <a:r>
              <a:rPr lang="tr-TR" sz="2400" dirty="0" smtClean="0"/>
              <a:t>. </a:t>
            </a:r>
            <a:endParaRPr lang="tr-TR" sz="2400" dirty="0"/>
          </a:p>
        </p:txBody>
      </p:sp>
    </p:spTree>
    <p:extLst>
      <p:ext uri="{BB962C8B-B14F-4D97-AF65-F5344CB8AC3E}">
        <p14:creationId xmlns:p14="http://schemas.microsoft.com/office/powerpoint/2010/main" val="2290750701"/>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Binary</a:t>
            </a:r>
            <a:r>
              <a:rPr lang="tr-TR" dirty="0" smtClean="0"/>
              <a:t> </a:t>
            </a:r>
            <a:r>
              <a:rPr lang="tr-TR" dirty="0" err="1" smtClean="0"/>
              <a:t>Opposition</a:t>
            </a:r>
            <a:r>
              <a:rPr lang="tr-TR" dirty="0" smtClean="0"/>
              <a:t>: Inside vs. </a:t>
            </a:r>
            <a:r>
              <a:rPr lang="tr-TR" dirty="0" err="1" smtClean="0"/>
              <a:t>Outside</a:t>
            </a:r>
            <a:endParaRPr lang="tr-TR" dirty="0"/>
          </a:p>
        </p:txBody>
      </p:sp>
      <p:sp>
        <p:nvSpPr>
          <p:cNvPr id="3" name="Content Placeholder 2"/>
          <p:cNvSpPr>
            <a:spLocks noGrp="1"/>
          </p:cNvSpPr>
          <p:nvPr>
            <p:ph idx="1"/>
          </p:nvPr>
        </p:nvSpPr>
        <p:spPr/>
        <p:txBody>
          <a:bodyPr>
            <a:normAutofit/>
          </a:bodyPr>
          <a:lstStyle/>
          <a:p>
            <a:r>
              <a:rPr lang="tr-TR" sz="2000" dirty="0" err="1" smtClean="0"/>
              <a:t>In</a:t>
            </a:r>
            <a:r>
              <a:rPr lang="tr-TR" sz="2000" dirty="0" smtClean="0"/>
              <a:t> </a:t>
            </a:r>
            <a:r>
              <a:rPr lang="tr-TR" sz="2000" dirty="0" err="1" smtClean="0"/>
              <a:t>terms</a:t>
            </a:r>
            <a:r>
              <a:rPr lang="tr-TR" sz="2000" dirty="0" smtClean="0"/>
              <a:t> of </a:t>
            </a:r>
            <a:r>
              <a:rPr lang="tr-TR" sz="2000" dirty="0" err="1" smtClean="0"/>
              <a:t>space</a:t>
            </a:r>
            <a:r>
              <a:rPr lang="tr-TR" sz="2000" dirty="0" smtClean="0"/>
              <a:t>, inside is </a:t>
            </a:r>
            <a:r>
              <a:rPr lang="tr-TR" sz="2000" dirty="0" err="1" smtClean="0"/>
              <a:t>usually</a:t>
            </a:r>
            <a:r>
              <a:rPr lang="tr-TR" sz="2000" dirty="0" smtClean="0"/>
              <a:t> </a:t>
            </a:r>
            <a:r>
              <a:rPr lang="tr-TR" sz="2000" dirty="0" err="1" smtClean="0"/>
              <a:t>associated</a:t>
            </a:r>
            <a:r>
              <a:rPr lang="tr-TR" sz="2000" dirty="0" smtClean="0"/>
              <a:t> </a:t>
            </a:r>
            <a:r>
              <a:rPr lang="tr-TR" sz="2000" dirty="0" err="1" smtClean="0"/>
              <a:t>with</a:t>
            </a:r>
            <a:r>
              <a:rPr lang="tr-TR" sz="2000" dirty="0" smtClean="0"/>
              <a:t> </a:t>
            </a:r>
            <a:r>
              <a:rPr lang="tr-TR" sz="2000" dirty="0" err="1" smtClean="0"/>
              <a:t>safety</a:t>
            </a:r>
            <a:r>
              <a:rPr lang="tr-TR" sz="2000" dirty="0" smtClean="0"/>
              <a:t> </a:t>
            </a:r>
            <a:r>
              <a:rPr lang="tr-TR" sz="2000" dirty="0" err="1" smtClean="0"/>
              <a:t>and</a:t>
            </a:r>
            <a:r>
              <a:rPr lang="tr-TR" sz="2000" dirty="0" smtClean="0"/>
              <a:t> </a:t>
            </a:r>
            <a:r>
              <a:rPr lang="tr-TR" sz="2000" dirty="0" err="1" smtClean="0"/>
              <a:t>protection</a:t>
            </a:r>
            <a:r>
              <a:rPr lang="tr-TR" sz="2000" dirty="0" smtClean="0"/>
              <a:t>; </a:t>
            </a:r>
            <a:r>
              <a:rPr lang="tr-TR" sz="2000" dirty="0" err="1" smtClean="0"/>
              <a:t>while</a:t>
            </a:r>
            <a:r>
              <a:rPr lang="tr-TR" sz="2000" dirty="0" smtClean="0"/>
              <a:t> </a:t>
            </a:r>
            <a:r>
              <a:rPr lang="tr-TR" sz="2000" dirty="0" err="1" smtClean="0"/>
              <a:t>outside</a:t>
            </a:r>
            <a:r>
              <a:rPr lang="tr-TR" sz="2000" dirty="0" smtClean="0"/>
              <a:t> is </a:t>
            </a:r>
            <a:r>
              <a:rPr lang="tr-TR" sz="2000" dirty="0" err="1" smtClean="0"/>
              <a:t>usually</a:t>
            </a:r>
            <a:r>
              <a:rPr lang="tr-TR" sz="2000" dirty="0" smtClean="0"/>
              <a:t> a </a:t>
            </a:r>
            <a:r>
              <a:rPr lang="tr-TR" sz="2000" dirty="0" err="1" smtClean="0"/>
              <a:t>source</a:t>
            </a:r>
            <a:r>
              <a:rPr lang="tr-TR" sz="2000" dirty="0" smtClean="0"/>
              <a:t> of </a:t>
            </a:r>
            <a:r>
              <a:rPr lang="tr-TR" sz="2000" dirty="0" err="1" smtClean="0"/>
              <a:t>danger</a:t>
            </a:r>
            <a:r>
              <a:rPr lang="tr-TR" sz="2000" dirty="0" smtClean="0"/>
              <a:t>.</a:t>
            </a:r>
          </a:p>
          <a:p>
            <a:endParaRPr lang="tr-TR" sz="2000" dirty="0"/>
          </a:p>
          <a:p>
            <a:r>
              <a:rPr lang="tr-TR" sz="2000" dirty="0" err="1" smtClean="0"/>
              <a:t>The</a:t>
            </a:r>
            <a:r>
              <a:rPr lang="tr-TR" sz="2000" dirty="0" smtClean="0"/>
              <a:t> </a:t>
            </a:r>
            <a:r>
              <a:rPr lang="tr-TR" sz="2000" dirty="0" err="1" smtClean="0"/>
              <a:t>author</a:t>
            </a:r>
            <a:r>
              <a:rPr lang="tr-TR" sz="2000" dirty="0" smtClean="0"/>
              <a:t> </a:t>
            </a:r>
            <a:r>
              <a:rPr lang="tr-TR" sz="2000" dirty="0" err="1" smtClean="0"/>
              <a:t>challenges</a:t>
            </a:r>
            <a:r>
              <a:rPr lang="tr-TR" sz="2000" dirty="0" smtClean="0"/>
              <a:t> </a:t>
            </a:r>
            <a:r>
              <a:rPr lang="tr-TR" sz="2000" dirty="0" err="1" smtClean="0"/>
              <a:t>this</a:t>
            </a:r>
            <a:r>
              <a:rPr lang="tr-TR" sz="2000" dirty="0" smtClean="0"/>
              <a:t> </a:t>
            </a:r>
            <a:r>
              <a:rPr lang="tr-TR" sz="2000" dirty="0" err="1" smtClean="0"/>
              <a:t>understanding</a:t>
            </a:r>
            <a:r>
              <a:rPr lang="tr-TR" sz="2000" dirty="0" smtClean="0"/>
              <a:t> in </a:t>
            </a:r>
            <a:r>
              <a:rPr lang="tr-TR" sz="2000" dirty="0" err="1" smtClean="0"/>
              <a:t>two</a:t>
            </a:r>
            <a:r>
              <a:rPr lang="tr-TR" sz="2000" dirty="0" smtClean="0"/>
              <a:t> </a:t>
            </a:r>
            <a:r>
              <a:rPr lang="tr-TR" sz="2000" dirty="0" err="1" smtClean="0"/>
              <a:t>different</a:t>
            </a:r>
            <a:r>
              <a:rPr lang="tr-TR" sz="2000" dirty="0" smtClean="0"/>
              <a:t> </a:t>
            </a:r>
            <a:r>
              <a:rPr lang="tr-TR" sz="2000" dirty="0" err="1" smtClean="0"/>
              <a:t>ways</a:t>
            </a:r>
            <a:r>
              <a:rPr lang="tr-TR" sz="2000" dirty="0" smtClean="0"/>
              <a:t> in </a:t>
            </a:r>
            <a:r>
              <a:rPr lang="tr-TR" sz="2000" dirty="0" err="1" smtClean="0"/>
              <a:t>order</a:t>
            </a:r>
            <a:r>
              <a:rPr lang="tr-TR" sz="2000" dirty="0" smtClean="0"/>
              <a:t> </a:t>
            </a:r>
            <a:r>
              <a:rPr lang="tr-TR" sz="2000" dirty="0" err="1" smtClean="0"/>
              <a:t>to</a:t>
            </a:r>
            <a:r>
              <a:rPr lang="tr-TR" sz="2000" dirty="0" smtClean="0"/>
              <a:t> </a:t>
            </a:r>
            <a:r>
              <a:rPr lang="tr-TR" sz="2000" dirty="0" err="1" smtClean="0"/>
              <a:t>give</a:t>
            </a:r>
            <a:r>
              <a:rPr lang="tr-TR" sz="2000" dirty="0" smtClean="0"/>
              <a:t> </a:t>
            </a:r>
            <a:r>
              <a:rPr lang="tr-TR" sz="2000" dirty="0" err="1" smtClean="0"/>
              <a:t>the</a:t>
            </a:r>
            <a:r>
              <a:rPr lang="tr-TR" sz="2000" dirty="0" smtClean="0"/>
              <a:t> </a:t>
            </a:r>
            <a:r>
              <a:rPr lang="tr-TR" sz="2000" dirty="0" err="1" smtClean="0"/>
              <a:t>message</a:t>
            </a:r>
            <a:r>
              <a:rPr lang="tr-TR" sz="2000" dirty="0" smtClean="0"/>
              <a:t> </a:t>
            </a:r>
            <a:r>
              <a:rPr lang="tr-TR" sz="2000" dirty="0" err="1" smtClean="0"/>
              <a:t>that</a:t>
            </a:r>
            <a:r>
              <a:rPr lang="tr-TR" sz="2000" dirty="0" smtClean="0"/>
              <a:t> BUSH is </a:t>
            </a:r>
            <a:r>
              <a:rPr lang="tr-TR" sz="2000" dirty="0" err="1" smtClean="0"/>
              <a:t>unlike</a:t>
            </a:r>
            <a:r>
              <a:rPr lang="tr-TR" sz="2000" dirty="0" smtClean="0"/>
              <a:t> </a:t>
            </a:r>
            <a:r>
              <a:rPr lang="tr-TR" sz="2000" dirty="0" err="1" smtClean="0"/>
              <a:t>any</a:t>
            </a:r>
            <a:r>
              <a:rPr lang="tr-TR" sz="2000" dirty="0" smtClean="0"/>
              <a:t> </a:t>
            </a:r>
            <a:r>
              <a:rPr lang="tr-TR" sz="2000" dirty="0" err="1" smtClean="0"/>
              <a:t>conventional</a:t>
            </a:r>
            <a:r>
              <a:rPr lang="tr-TR" sz="2000" dirty="0" smtClean="0"/>
              <a:t> </a:t>
            </a:r>
            <a:r>
              <a:rPr lang="tr-TR" sz="2000" dirty="0" err="1" smtClean="0"/>
              <a:t>place</a:t>
            </a:r>
            <a:r>
              <a:rPr lang="tr-TR" sz="2000" dirty="0" smtClean="0"/>
              <a:t>.</a:t>
            </a:r>
          </a:p>
          <a:p>
            <a:endParaRPr lang="tr-TR" sz="2000" dirty="0"/>
          </a:p>
          <a:p>
            <a:r>
              <a:rPr lang="tr-TR" sz="2000" dirty="0" smtClean="0"/>
              <a:t>When </a:t>
            </a:r>
            <a:r>
              <a:rPr lang="tr-TR" sz="2000" dirty="0" err="1" smtClean="0"/>
              <a:t>the</a:t>
            </a:r>
            <a:r>
              <a:rPr lang="tr-TR" sz="2000" dirty="0" smtClean="0"/>
              <a:t> </a:t>
            </a:r>
            <a:r>
              <a:rPr lang="tr-TR" sz="2000" dirty="0" err="1" smtClean="0"/>
              <a:t>snake</a:t>
            </a:r>
            <a:r>
              <a:rPr lang="tr-TR" sz="2000" dirty="0" smtClean="0"/>
              <a:t> </a:t>
            </a:r>
            <a:r>
              <a:rPr lang="tr-TR" sz="2000" dirty="0" err="1" smtClean="0"/>
              <a:t>goes</a:t>
            </a:r>
            <a:r>
              <a:rPr lang="tr-TR" sz="2000" dirty="0" smtClean="0"/>
              <a:t> </a:t>
            </a:r>
            <a:r>
              <a:rPr lang="tr-TR" sz="2000" dirty="0" err="1" smtClean="0"/>
              <a:t>under</a:t>
            </a:r>
            <a:r>
              <a:rPr lang="tr-TR" sz="2000" dirty="0" smtClean="0"/>
              <a:t> </a:t>
            </a:r>
            <a:r>
              <a:rPr lang="tr-TR" sz="2000" dirty="0" err="1" smtClean="0"/>
              <a:t>the</a:t>
            </a:r>
            <a:r>
              <a:rPr lang="tr-TR" sz="2000" dirty="0" smtClean="0"/>
              <a:t> </a:t>
            </a:r>
            <a:r>
              <a:rPr lang="tr-TR" sz="2000" dirty="0" err="1" smtClean="0"/>
              <a:t>house</a:t>
            </a:r>
            <a:r>
              <a:rPr lang="tr-TR" sz="2000" dirty="0" smtClean="0"/>
              <a:t>, </a:t>
            </a:r>
            <a:r>
              <a:rPr lang="tr-TR" sz="2000" dirty="0" err="1" smtClean="0"/>
              <a:t>all</a:t>
            </a:r>
            <a:r>
              <a:rPr lang="tr-TR" sz="2000" dirty="0" smtClean="0"/>
              <a:t> </a:t>
            </a:r>
            <a:r>
              <a:rPr lang="tr-TR" sz="2000" dirty="0" err="1" smtClean="0"/>
              <a:t>the</a:t>
            </a:r>
            <a:r>
              <a:rPr lang="tr-TR" sz="2000" dirty="0" smtClean="0"/>
              <a:t> </a:t>
            </a:r>
            <a:r>
              <a:rPr lang="tr-TR" sz="2000" dirty="0" err="1" smtClean="0"/>
              <a:t>members</a:t>
            </a:r>
            <a:r>
              <a:rPr lang="tr-TR" sz="2000" dirty="0" smtClean="0"/>
              <a:t> of </a:t>
            </a:r>
            <a:r>
              <a:rPr lang="tr-TR" sz="2000" dirty="0" err="1" smtClean="0"/>
              <a:t>the</a:t>
            </a:r>
            <a:r>
              <a:rPr lang="tr-TR" sz="2000" dirty="0" smtClean="0"/>
              <a:t> </a:t>
            </a:r>
            <a:r>
              <a:rPr lang="tr-TR" sz="2000" dirty="0" err="1" smtClean="0"/>
              <a:t>family</a:t>
            </a:r>
            <a:r>
              <a:rPr lang="tr-TR" sz="2000" dirty="0" smtClean="0"/>
              <a:t> </a:t>
            </a:r>
            <a:r>
              <a:rPr lang="tr-TR" sz="2000" dirty="0" err="1" smtClean="0"/>
              <a:t>rush</a:t>
            </a:r>
            <a:r>
              <a:rPr lang="tr-TR" sz="2000" dirty="0" smtClean="0"/>
              <a:t> </a:t>
            </a:r>
            <a:r>
              <a:rPr lang="tr-TR" sz="2000" dirty="0" err="1" smtClean="0"/>
              <a:t>to</a:t>
            </a:r>
            <a:r>
              <a:rPr lang="tr-TR" sz="2000" dirty="0" smtClean="0"/>
              <a:t> </a:t>
            </a:r>
            <a:r>
              <a:rPr lang="tr-TR" sz="2000" dirty="0" err="1" smtClean="0"/>
              <a:t>the</a:t>
            </a:r>
            <a:r>
              <a:rPr lang="tr-TR" sz="2000" dirty="0" smtClean="0"/>
              <a:t> </a:t>
            </a:r>
            <a:r>
              <a:rPr lang="tr-TR" sz="2000" dirty="0" err="1" smtClean="0"/>
              <a:t>outside</a:t>
            </a:r>
            <a:r>
              <a:rPr lang="tr-TR" sz="2000" dirty="0" smtClean="0"/>
              <a:t>. </a:t>
            </a:r>
            <a:r>
              <a:rPr lang="tr-TR" sz="2000" dirty="0" err="1" smtClean="0"/>
              <a:t>So</a:t>
            </a:r>
            <a:r>
              <a:rPr lang="tr-TR" sz="2000" dirty="0" smtClean="0"/>
              <a:t> </a:t>
            </a:r>
            <a:r>
              <a:rPr lang="tr-TR" sz="2000" dirty="0" err="1" smtClean="0"/>
              <a:t>that</a:t>
            </a:r>
            <a:r>
              <a:rPr lang="tr-TR" sz="2000" dirty="0" smtClean="0"/>
              <a:t>, </a:t>
            </a:r>
            <a:r>
              <a:rPr lang="tr-TR" sz="2000" dirty="0" err="1" smtClean="0"/>
              <a:t>the</a:t>
            </a:r>
            <a:r>
              <a:rPr lang="tr-TR" sz="2000" dirty="0" smtClean="0"/>
              <a:t> </a:t>
            </a:r>
            <a:r>
              <a:rPr lang="tr-TR" sz="2000" dirty="0" err="1" smtClean="0"/>
              <a:t>conventional</a:t>
            </a:r>
            <a:r>
              <a:rPr lang="tr-TR" sz="2000" dirty="0" smtClean="0"/>
              <a:t> </a:t>
            </a:r>
            <a:r>
              <a:rPr lang="tr-TR" sz="2000" dirty="0" err="1" smtClean="0"/>
              <a:t>understanding</a:t>
            </a:r>
            <a:r>
              <a:rPr lang="tr-TR" sz="2000" dirty="0" smtClean="0"/>
              <a:t> of «inside» </a:t>
            </a:r>
            <a:r>
              <a:rPr lang="tr-TR" sz="2000" dirty="0" err="1" smtClean="0"/>
              <a:t>and</a:t>
            </a:r>
            <a:r>
              <a:rPr lang="tr-TR" sz="2000" dirty="0" smtClean="0"/>
              <a:t> «</a:t>
            </a:r>
            <a:r>
              <a:rPr lang="tr-TR" sz="2000" dirty="0" err="1" smtClean="0"/>
              <a:t>outside</a:t>
            </a:r>
            <a:r>
              <a:rPr lang="tr-TR" sz="2000" dirty="0" smtClean="0"/>
              <a:t>» in </a:t>
            </a:r>
            <a:r>
              <a:rPr lang="tr-TR" sz="2000" dirty="0" err="1" smtClean="0"/>
              <a:t>terms</a:t>
            </a:r>
            <a:r>
              <a:rPr lang="tr-TR" sz="2000" dirty="0" smtClean="0"/>
              <a:t> of </a:t>
            </a:r>
            <a:r>
              <a:rPr lang="tr-TR" sz="2000" dirty="0" err="1" smtClean="0"/>
              <a:t>safety</a:t>
            </a:r>
            <a:r>
              <a:rPr lang="tr-TR" sz="2000" dirty="0" smtClean="0"/>
              <a:t> in </a:t>
            </a:r>
            <a:r>
              <a:rPr lang="tr-TR" sz="2000" dirty="0" err="1" smtClean="0"/>
              <a:t>reversed</a:t>
            </a:r>
            <a:r>
              <a:rPr lang="tr-TR" sz="2000" dirty="0" smtClean="0"/>
              <a:t>. </a:t>
            </a:r>
            <a:r>
              <a:rPr lang="tr-TR" sz="2000" dirty="0" err="1" smtClean="0"/>
              <a:t>Now</a:t>
            </a:r>
            <a:r>
              <a:rPr lang="tr-TR" sz="2000" dirty="0" smtClean="0"/>
              <a:t>, «inside» is </a:t>
            </a:r>
            <a:r>
              <a:rPr lang="tr-TR" sz="2000" dirty="0" err="1" smtClean="0"/>
              <a:t>the</a:t>
            </a:r>
            <a:r>
              <a:rPr lang="tr-TR" sz="2000" dirty="0" smtClean="0"/>
              <a:t> </a:t>
            </a:r>
            <a:r>
              <a:rPr lang="tr-TR" sz="2000" dirty="0" err="1" smtClean="0"/>
              <a:t>source</a:t>
            </a:r>
            <a:r>
              <a:rPr lang="tr-TR" sz="2000" dirty="0" smtClean="0"/>
              <a:t> of </a:t>
            </a:r>
            <a:r>
              <a:rPr lang="tr-TR" sz="2000" dirty="0" err="1" smtClean="0"/>
              <a:t>danger</a:t>
            </a:r>
            <a:r>
              <a:rPr lang="tr-TR" sz="2000" dirty="0" smtClean="0"/>
              <a:t>, </a:t>
            </a:r>
            <a:r>
              <a:rPr lang="tr-TR" sz="2000" dirty="0" err="1" smtClean="0"/>
              <a:t>while</a:t>
            </a:r>
            <a:r>
              <a:rPr lang="tr-TR" sz="2000" dirty="0" smtClean="0"/>
              <a:t> «</a:t>
            </a:r>
            <a:r>
              <a:rPr lang="tr-TR" sz="2000" dirty="0" err="1" smtClean="0"/>
              <a:t>outside</a:t>
            </a:r>
            <a:r>
              <a:rPr lang="tr-TR" sz="2000" dirty="0" smtClean="0"/>
              <a:t>» is </a:t>
            </a:r>
            <a:r>
              <a:rPr lang="tr-TR" sz="2000" dirty="0" err="1" smtClean="0"/>
              <a:t>secure</a:t>
            </a:r>
            <a:r>
              <a:rPr lang="tr-TR" sz="2000" dirty="0" smtClean="0"/>
              <a:t>. </a:t>
            </a:r>
            <a:endParaRPr lang="tr-TR" sz="2000" dirty="0"/>
          </a:p>
        </p:txBody>
      </p:sp>
    </p:spTree>
    <p:extLst>
      <p:ext uri="{BB962C8B-B14F-4D97-AF65-F5344CB8AC3E}">
        <p14:creationId xmlns:p14="http://schemas.microsoft.com/office/powerpoint/2010/main" val="18407722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Binary</a:t>
            </a:r>
            <a:r>
              <a:rPr lang="tr-TR" dirty="0" smtClean="0"/>
              <a:t> </a:t>
            </a:r>
            <a:r>
              <a:rPr lang="tr-TR" dirty="0" err="1" smtClean="0"/>
              <a:t>Opposition</a:t>
            </a:r>
            <a:r>
              <a:rPr lang="tr-TR" dirty="0" smtClean="0"/>
              <a:t>: Inside vs. </a:t>
            </a:r>
            <a:r>
              <a:rPr lang="tr-TR" dirty="0" err="1" smtClean="0"/>
              <a:t>Outside</a:t>
            </a:r>
            <a:endParaRPr lang="tr-TR" dirty="0"/>
          </a:p>
        </p:txBody>
      </p:sp>
      <p:sp>
        <p:nvSpPr>
          <p:cNvPr id="3" name="Content Placeholder 2"/>
          <p:cNvSpPr>
            <a:spLocks noGrp="1"/>
          </p:cNvSpPr>
          <p:nvPr>
            <p:ph idx="1"/>
          </p:nvPr>
        </p:nvSpPr>
        <p:spPr/>
        <p:txBody>
          <a:bodyPr>
            <a:normAutofit/>
          </a:bodyPr>
          <a:lstStyle/>
          <a:p>
            <a:r>
              <a:rPr lang="tr-TR" sz="2400" dirty="0" err="1" smtClean="0"/>
              <a:t>The</a:t>
            </a:r>
            <a:r>
              <a:rPr lang="tr-TR" sz="2400" dirty="0" smtClean="0"/>
              <a:t> </a:t>
            </a:r>
            <a:r>
              <a:rPr lang="tr-TR" sz="2400" dirty="0" err="1" smtClean="0"/>
              <a:t>second</a:t>
            </a:r>
            <a:r>
              <a:rPr lang="tr-TR" sz="2400" dirty="0" smtClean="0"/>
              <a:t> </a:t>
            </a:r>
            <a:r>
              <a:rPr lang="tr-TR" sz="2400" dirty="0" err="1" smtClean="0"/>
              <a:t>way</a:t>
            </a:r>
            <a:r>
              <a:rPr lang="tr-TR" sz="2400" dirty="0" smtClean="0"/>
              <a:t> </a:t>
            </a:r>
            <a:r>
              <a:rPr lang="tr-TR" sz="2400" dirty="0" err="1" smtClean="0"/>
              <a:t>by</a:t>
            </a:r>
            <a:r>
              <a:rPr lang="tr-TR" sz="2400" dirty="0" smtClean="0"/>
              <a:t> </a:t>
            </a:r>
            <a:r>
              <a:rPr lang="tr-TR" sz="2400" dirty="0" err="1" smtClean="0"/>
              <a:t>which</a:t>
            </a:r>
            <a:r>
              <a:rPr lang="tr-TR" sz="2400" dirty="0" smtClean="0"/>
              <a:t> </a:t>
            </a:r>
            <a:r>
              <a:rPr lang="tr-TR" sz="2400" dirty="0" err="1" smtClean="0"/>
              <a:t>Lawson</a:t>
            </a:r>
            <a:r>
              <a:rPr lang="tr-TR" sz="2400" dirty="0"/>
              <a:t> </a:t>
            </a:r>
            <a:r>
              <a:rPr lang="tr-TR" sz="2400" dirty="0" err="1" smtClean="0"/>
              <a:t>undermines</a:t>
            </a:r>
            <a:r>
              <a:rPr lang="tr-TR" sz="2400" dirty="0" smtClean="0"/>
              <a:t> </a:t>
            </a:r>
            <a:r>
              <a:rPr lang="tr-TR" sz="2400" dirty="0" err="1" smtClean="0"/>
              <a:t>the</a:t>
            </a:r>
            <a:r>
              <a:rPr lang="tr-TR" sz="2400" dirty="0" smtClean="0"/>
              <a:t> «</a:t>
            </a:r>
            <a:r>
              <a:rPr lang="tr-TR" sz="2400" dirty="0" err="1" smtClean="0"/>
              <a:t>seemingly</a:t>
            </a:r>
            <a:r>
              <a:rPr lang="tr-TR" sz="2400" dirty="0" smtClean="0"/>
              <a:t>» </a:t>
            </a:r>
            <a:r>
              <a:rPr lang="tr-TR" sz="2400" dirty="0" err="1" smtClean="0"/>
              <a:t>secure</a:t>
            </a:r>
            <a:r>
              <a:rPr lang="tr-TR" sz="2400" dirty="0" smtClean="0"/>
              <a:t> </a:t>
            </a:r>
            <a:r>
              <a:rPr lang="tr-TR" sz="2400" dirty="0" err="1" smtClean="0"/>
              <a:t>position</a:t>
            </a:r>
            <a:r>
              <a:rPr lang="tr-TR" sz="2400" dirty="0" smtClean="0"/>
              <a:t> of </a:t>
            </a:r>
            <a:r>
              <a:rPr lang="tr-TR" sz="2400" dirty="0" err="1" smtClean="0"/>
              <a:t>both</a:t>
            </a:r>
            <a:r>
              <a:rPr lang="tr-TR" sz="2400" dirty="0" smtClean="0"/>
              <a:t> inside </a:t>
            </a:r>
            <a:r>
              <a:rPr lang="tr-TR" sz="2400" dirty="0" err="1" smtClean="0"/>
              <a:t>and</a:t>
            </a:r>
            <a:r>
              <a:rPr lang="tr-TR" sz="2400" dirty="0" smtClean="0"/>
              <a:t> </a:t>
            </a:r>
            <a:r>
              <a:rPr lang="tr-TR" sz="2400" dirty="0" err="1" smtClean="0"/>
              <a:t>outside</a:t>
            </a:r>
            <a:r>
              <a:rPr lang="tr-TR" sz="2400" dirty="0" smtClean="0"/>
              <a:t> is </a:t>
            </a:r>
            <a:r>
              <a:rPr lang="tr-TR" sz="2400" dirty="0" err="1" smtClean="0"/>
              <a:t>the</a:t>
            </a:r>
            <a:r>
              <a:rPr lang="tr-TR" sz="2400" dirty="0" smtClean="0"/>
              <a:t> </a:t>
            </a:r>
            <a:r>
              <a:rPr lang="tr-TR" sz="2400" dirty="0" err="1" smtClean="0"/>
              <a:t>approaching</a:t>
            </a:r>
            <a:r>
              <a:rPr lang="tr-TR" sz="2400" dirty="0" smtClean="0"/>
              <a:t> THUNDERSTORM.</a:t>
            </a:r>
          </a:p>
          <a:p>
            <a:endParaRPr lang="tr-TR" sz="2400" dirty="0"/>
          </a:p>
          <a:p>
            <a:endParaRPr lang="tr-TR" sz="2400" dirty="0" smtClean="0"/>
          </a:p>
          <a:p>
            <a:r>
              <a:rPr lang="tr-TR" sz="2400" dirty="0" err="1" smtClean="0"/>
              <a:t>There</a:t>
            </a:r>
            <a:r>
              <a:rPr lang="tr-TR" sz="2400" dirty="0" smtClean="0"/>
              <a:t> is a </a:t>
            </a:r>
            <a:r>
              <a:rPr lang="tr-TR" sz="2400" dirty="0" err="1" smtClean="0"/>
              <a:t>snake</a:t>
            </a:r>
            <a:r>
              <a:rPr lang="tr-TR" sz="2400" dirty="0" smtClean="0"/>
              <a:t> inside </a:t>
            </a:r>
            <a:r>
              <a:rPr lang="tr-TR" sz="2400" dirty="0" err="1" smtClean="0"/>
              <a:t>the</a:t>
            </a:r>
            <a:r>
              <a:rPr lang="tr-TR" sz="2400" dirty="0" smtClean="0"/>
              <a:t> </a:t>
            </a:r>
            <a:r>
              <a:rPr lang="tr-TR" sz="2400" dirty="0" err="1" smtClean="0"/>
              <a:t>house</a:t>
            </a:r>
            <a:r>
              <a:rPr lang="tr-TR" sz="2400" dirty="0" smtClean="0"/>
              <a:t> </a:t>
            </a:r>
            <a:r>
              <a:rPr lang="tr-TR" sz="2400" dirty="0" err="1" smtClean="0"/>
              <a:t>and</a:t>
            </a:r>
            <a:r>
              <a:rPr lang="tr-TR" sz="2400" dirty="0" smtClean="0"/>
              <a:t> </a:t>
            </a:r>
            <a:r>
              <a:rPr lang="tr-TR" sz="2400" dirty="0" err="1" smtClean="0"/>
              <a:t>there</a:t>
            </a:r>
            <a:r>
              <a:rPr lang="tr-TR" sz="2400" dirty="0" smtClean="0"/>
              <a:t> is a </a:t>
            </a:r>
            <a:r>
              <a:rPr lang="tr-TR" sz="2400" dirty="0" err="1" smtClean="0"/>
              <a:t>thunderstorm</a:t>
            </a:r>
            <a:r>
              <a:rPr lang="tr-TR" sz="2400" dirty="0" smtClean="0"/>
              <a:t> in </a:t>
            </a:r>
            <a:r>
              <a:rPr lang="tr-TR" sz="2400" dirty="0" err="1" smtClean="0"/>
              <a:t>the</a:t>
            </a:r>
            <a:r>
              <a:rPr lang="tr-TR" sz="2400" dirty="0" smtClean="0"/>
              <a:t> </a:t>
            </a:r>
            <a:r>
              <a:rPr lang="tr-TR" sz="2400" dirty="0" err="1" smtClean="0"/>
              <a:t>outside</a:t>
            </a:r>
            <a:r>
              <a:rPr lang="tr-TR" sz="2400" dirty="0" smtClean="0"/>
              <a:t>, </a:t>
            </a:r>
            <a:r>
              <a:rPr lang="tr-TR" sz="2400" dirty="0" err="1" smtClean="0"/>
              <a:t>which</a:t>
            </a:r>
            <a:r>
              <a:rPr lang="tr-TR" sz="2400" dirty="0" smtClean="0"/>
              <a:t> </a:t>
            </a:r>
            <a:r>
              <a:rPr lang="tr-TR" sz="2400" dirty="0" err="1" smtClean="0"/>
              <a:t>means</a:t>
            </a:r>
            <a:r>
              <a:rPr lang="tr-TR" sz="2400" dirty="0" smtClean="0"/>
              <a:t> </a:t>
            </a:r>
            <a:r>
              <a:rPr lang="tr-TR" sz="2400" dirty="0" err="1" smtClean="0"/>
              <a:t>that</a:t>
            </a:r>
            <a:r>
              <a:rPr lang="tr-TR" sz="2400" dirty="0"/>
              <a:t> </a:t>
            </a:r>
            <a:r>
              <a:rPr lang="tr-TR" sz="2400" dirty="0" err="1" smtClean="0"/>
              <a:t>the</a:t>
            </a:r>
            <a:r>
              <a:rPr lang="tr-TR" sz="2400" dirty="0"/>
              <a:t> </a:t>
            </a:r>
            <a:r>
              <a:rPr lang="tr-TR" sz="2400" dirty="0" err="1" smtClean="0"/>
              <a:t>mother</a:t>
            </a:r>
            <a:r>
              <a:rPr lang="tr-TR" sz="2400" dirty="0" smtClean="0"/>
              <a:t> </a:t>
            </a:r>
            <a:r>
              <a:rPr lang="tr-TR" sz="2400" dirty="0" err="1" smtClean="0"/>
              <a:t>and</a:t>
            </a:r>
            <a:r>
              <a:rPr lang="tr-TR" sz="2400" dirty="0" smtClean="0"/>
              <a:t> </a:t>
            </a:r>
            <a:r>
              <a:rPr lang="tr-TR" sz="2400" dirty="0" err="1" smtClean="0"/>
              <a:t>the</a:t>
            </a:r>
            <a:r>
              <a:rPr lang="tr-TR" sz="2400" dirty="0" smtClean="0"/>
              <a:t> </a:t>
            </a:r>
            <a:r>
              <a:rPr lang="tr-TR" sz="2400" dirty="0" err="1" smtClean="0"/>
              <a:t>children</a:t>
            </a:r>
            <a:r>
              <a:rPr lang="tr-TR" sz="2400" dirty="0" smtClean="0"/>
              <a:t> do not </a:t>
            </a:r>
            <a:r>
              <a:rPr lang="tr-TR" sz="2400" dirty="0" err="1" smtClean="0"/>
              <a:t>have</a:t>
            </a:r>
            <a:r>
              <a:rPr lang="tr-TR" sz="2400" dirty="0" smtClean="0"/>
              <a:t> a </a:t>
            </a:r>
            <a:r>
              <a:rPr lang="tr-TR" sz="2400" dirty="0" err="1" smtClean="0"/>
              <a:t>safe</a:t>
            </a:r>
            <a:r>
              <a:rPr lang="tr-TR" sz="2400" dirty="0" smtClean="0"/>
              <a:t> </a:t>
            </a:r>
            <a:r>
              <a:rPr lang="tr-TR" sz="2400" dirty="0" err="1" smtClean="0"/>
              <a:t>place</a:t>
            </a:r>
            <a:r>
              <a:rPr lang="tr-TR" sz="2400" dirty="0" smtClean="0"/>
              <a:t> in </a:t>
            </a:r>
            <a:r>
              <a:rPr lang="tr-TR" sz="2400" dirty="0" err="1" smtClean="0"/>
              <a:t>the</a:t>
            </a:r>
            <a:r>
              <a:rPr lang="tr-TR" sz="2400" dirty="0" smtClean="0"/>
              <a:t> </a:t>
            </a:r>
            <a:r>
              <a:rPr lang="tr-TR" sz="2400" dirty="0" err="1" smtClean="0"/>
              <a:t>bush</a:t>
            </a:r>
            <a:r>
              <a:rPr lang="tr-TR" sz="2400" dirty="0" smtClean="0"/>
              <a:t> </a:t>
            </a:r>
            <a:r>
              <a:rPr lang="tr-TR" sz="2400" dirty="0" err="1" smtClean="0"/>
              <a:t>environment</a:t>
            </a:r>
            <a:r>
              <a:rPr lang="tr-TR" sz="2400" dirty="0" smtClean="0"/>
              <a:t>. </a:t>
            </a:r>
          </a:p>
        </p:txBody>
      </p:sp>
    </p:spTree>
    <p:extLst>
      <p:ext uri="{BB962C8B-B14F-4D97-AF65-F5344CB8AC3E}">
        <p14:creationId xmlns:p14="http://schemas.microsoft.com/office/powerpoint/2010/main" val="286659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Characterization</a:t>
            </a:r>
            <a:r>
              <a:rPr lang="tr-TR" dirty="0" smtClean="0"/>
              <a:t> (</a:t>
            </a:r>
            <a:r>
              <a:rPr lang="tr-TR" dirty="0" err="1" smtClean="0"/>
              <a:t>Drover’s</a:t>
            </a:r>
            <a:r>
              <a:rPr lang="tr-TR" dirty="0" smtClean="0"/>
              <a:t> </a:t>
            </a:r>
            <a:r>
              <a:rPr lang="tr-TR" dirty="0" err="1" smtClean="0"/>
              <a:t>Wife</a:t>
            </a:r>
            <a:r>
              <a:rPr lang="tr-TR" dirty="0" smtClean="0"/>
              <a:t>)</a:t>
            </a:r>
            <a:endParaRPr lang="tr-TR" dirty="0"/>
          </a:p>
        </p:txBody>
      </p:sp>
      <p:sp>
        <p:nvSpPr>
          <p:cNvPr id="3" name="Content Placeholder 2"/>
          <p:cNvSpPr>
            <a:spLocks noGrp="1"/>
          </p:cNvSpPr>
          <p:nvPr>
            <p:ph idx="1"/>
          </p:nvPr>
        </p:nvSpPr>
        <p:spPr/>
        <p:txBody>
          <a:bodyPr>
            <a:normAutofit/>
          </a:bodyPr>
          <a:lstStyle/>
          <a:p>
            <a:r>
              <a:rPr lang="tr-TR" sz="2800" dirty="0" err="1" smtClean="0"/>
              <a:t>She</a:t>
            </a:r>
            <a:r>
              <a:rPr lang="tr-TR" sz="2800" dirty="0" smtClean="0"/>
              <a:t> </a:t>
            </a:r>
            <a:r>
              <a:rPr lang="tr-TR" sz="2800" dirty="0" err="1" smtClean="0"/>
              <a:t>does</a:t>
            </a:r>
            <a:r>
              <a:rPr lang="tr-TR" sz="2800" dirty="0" smtClean="0"/>
              <a:t> NOT </a:t>
            </a:r>
            <a:r>
              <a:rPr lang="tr-TR" sz="2800" dirty="0" err="1" smtClean="0"/>
              <a:t>have</a:t>
            </a:r>
            <a:r>
              <a:rPr lang="tr-TR" sz="2800" dirty="0" smtClean="0"/>
              <a:t> a name, </a:t>
            </a:r>
            <a:r>
              <a:rPr lang="tr-TR" sz="2800" dirty="0" err="1" smtClean="0"/>
              <a:t>which</a:t>
            </a:r>
            <a:r>
              <a:rPr lang="tr-TR" sz="2800" dirty="0" smtClean="0"/>
              <a:t> </a:t>
            </a:r>
            <a:r>
              <a:rPr lang="tr-TR" sz="2800" dirty="0" err="1" smtClean="0"/>
              <a:t>may</a:t>
            </a:r>
            <a:r>
              <a:rPr lang="tr-TR" sz="2800" dirty="0" smtClean="0"/>
              <a:t> </a:t>
            </a:r>
            <a:r>
              <a:rPr lang="tr-TR" sz="2800" dirty="0" err="1" smtClean="0"/>
              <a:t>have</a:t>
            </a:r>
            <a:r>
              <a:rPr lang="tr-TR" sz="2800" dirty="0" smtClean="0"/>
              <a:t>  </a:t>
            </a:r>
            <a:r>
              <a:rPr lang="tr-TR" sz="2800" dirty="0" err="1" smtClean="0"/>
              <a:t>means</a:t>
            </a:r>
            <a:r>
              <a:rPr lang="tr-TR" sz="2800" dirty="0" smtClean="0"/>
              <a:t>:</a:t>
            </a:r>
          </a:p>
          <a:p>
            <a:endParaRPr lang="tr-TR" sz="2800" dirty="0" smtClean="0"/>
          </a:p>
          <a:p>
            <a:r>
              <a:rPr lang="tr-TR" sz="2800" dirty="0" err="1" smtClean="0"/>
              <a:t>She</a:t>
            </a:r>
            <a:r>
              <a:rPr lang="tr-TR" sz="2800" dirty="0" smtClean="0"/>
              <a:t> is not an </a:t>
            </a:r>
            <a:r>
              <a:rPr lang="tr-TR" sz="2800" dirty="0" err="1" smtClean="0"/>
              <a:t>individual</a:t>
            </a:r>
            <a:r>
              <a:rPr lang="tr-TR" sz="2800" dirty="0" smtClean="0"/>
              <a:t>.</a:t>
            </a:r>
          </a:p>
          <a:p>
            <a:endParaRPr lang="tr-TR" sz="2800" dirty="0"/>
          </a:p>
          <a:p>
            <a:r>
              <a:rPr lang="tr-TR" sz="2800" dirty="0" err="1" smtClean="0"/>
              <a:t>She</a:t>
            </a:r>
            <a:r>
              <a:rPr lang="tr-TR" sz="2800" dirty="0" smtClean="0"/>
              <a:t> is </a:t>
            </a:r>
            <a:r>
              <a:rPr lang="tr-TR" sz="2800" dirty="0" err="1" smtClean="0"/>
              <a:t>the</a:t>
            </a:r>
            <a:r>
              <a:rPr lang="tr-TR" sz="2800" dirty="0" smtClean="0"/>
              <a:t> </a:t>
            </a:r>
            <a:r>
              <a:rPr lang="tr-TR" sz="2800" dirty="0" err="1" smtClean="0"/>
              <a:t>representative</a:t>
            </a:r>
            <a:r>
              <a:rPr lang="tr-TR" sz="2800" dirty="0" smtClean="0"/>
              <a:t> of </a:t>
            </a:r>
            <a:r>
              <a:rPr lang="tr-TR" sz="2800" dirty="0" err="1" smtClean="0"/>
              <a:t>all</a:t>
            </a:r>
            <a:r>
              <a:rPr lang="tr-TR" sz="2800" dirty="0" smtClean="0"/>
              <a:t> </a:t>
            </a:r>
            <a:r>
              <a:rPr lang="tr-TR" sz="2800" dirty="0" err="1" smtClean="0"/>
              <a:t>bushwomen</a:t>
            </a:r>
            <a:r>
              <a:rPr lang="tr-TR" sz="2800" dirty="0" smtClean="0"/>
              <a:t>.</a:t>
            </a:r>
          </a:p>
          <a:p>
            <a:endParaRPr lang="tr-TR" sz="2800" dirty="0"/>
          </a:p>
        </p:txBody>
      </p:sp>
    </p:spTree>
    <p:extLst>
      <p:ext uri="{BB962C8B-B14F-4D97-AF65-F5344CB8AC3E}">
        <p14:creationId xmlns:p14="http://schemas.microsoft.com/office/powerpoint/2010/main" val="173853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Characterization</a:t>
            </a:r>
            <a:r>
              <a:rPr lang="tr-TR" dirty="0" smtClean="0"/>
              <a:t> (</a:t>
            </a:r>
            <a:r>
              <a:rPr lang="tr-TR" dirty="0" err="1" smtClean="0"/>
              <a:t>Drover’s</a:t>
            </a:r>
            <a:r>
              <a:rPr lang="tr-TR" dirty="0" smtClean="0"/>
              <a:t> </a:t>
            </a:r>
            <a:r>
              <a:rPr lang="tr-TR" dirty="0" err="1" smtClean="0"/>
              <a:t>Wife</a:t>
            </a:r>
            <a:r>
              <a:rPr lang="tr-TR" dirty="0" smtClean="0"/>
              <a:t>)</a:t>
            </a:r>
            <a:endParaRPr lang="tr-TR" dirty="0"/>
          </a:p>
        </p:txBody>
      </p:sp>
      <p:sp>
        <p:nvSpPr>
          <p:cNvPr id="3" name="Content Placeholder 2"/>
          <p:cNvSpPr>
            <a:spLocks noGrp="1"/>
          </p:cNvSpPr>
          <p:nvPr>
            <p:ph idx="1"/>
          </p:nvPr>
        </p:nvSpPr>
        <p:spPr/>
        <p:txBody>
          <a:bodyPr>
            <a:noAutofit/>
          </a:bodyPr>
          <a:lstStyle/>
          <a:p>
            <a:r>
              <a:rPr lang="tr-TR" sz="2000" dirty="0" err="1" smtClean="0"/>
              <a:t>She</a:t>
            </a:r>
            <a:r>
              <a:rPr lang="tr-TR" sz="2000" dirty="0" smtClean="0"/>
              <a:t> </a:t>
            </a:r>
            <a:r>
              <a:rPr lang="tr-TR" sz="2000" dirty="0" err="1" smtClean="0"/>
              <a:t>immediately</a:t>
            </a:r>
            <a:r>
              <a:rPr lang="tr-TR" sz="2000" dirty="0" smtClean="0"/>
              <a:t> </a:t>
            </a:r>
            <a:r>
              <a:rPr lang="tr-TR" sz="2000" dirty="0" err="1" smtClean="0"/>
              <a:t>snatches</a:t>
            </a:r>
            <a:r>
              <a:rPr lang="tr-TR" sz="2000" dirty="0" smtClean="0"/>
              <a:t> </a:t>
            </a:r>
            <a:r>
              <a:rPr lang="tr-TR" sz="2000" dirty="0" err="1" smtClean="0"/>
              <a:t>the</a:t>
            </a:r>
            <a:r>
              <a:rPr lang="tr-TR" sz="2000" dirty="0" smtClean="0"/>
              <a:t> </a:t>
            </a:r>
            <a:r>
              <a:rPr lang="tr-TR" sz="2000" dirty="0" err="1" smtClean="0"/>
              <a:t>baby</a:t>
            </a:r>
            <a:r>
              <a:rPr lang="tr-TR" sz="2000" dirty="0" smtClean="0"/>
              <a:t>, </a:t>
            </a:r>
            <a:r>
              <a:rPr lang="tr-TR" sz="2000" dirty="0" err="1" smtClean="0"/>
              <a:t>when</a:t>
            </a:r>
            <a:r>
              <a:rPr lang="tr-TR" sz="2000" dirty="0" smtClean="0"/>
              <a:t> </a:t>
            </a:r>
            <a:r>
              <a:rPr lang="tr-TR" sz="2000" dirty="0" err="1" smtClean="0"/>
              <a:t>Tommy</a:t>
            </a:r>
            <a:r>
              <a:rPr lang="tr-TR" sz="2000" dirty="0" smtClean="0"/>
              <a:t> </a:t>
            </a:r>
            <a:r>
              <a:rPr lang="tr-TR" sz="2000" dirty="0" err="1" smtClean="0"/>
              <a:t>warns</a:t>
            </a:r>
            <a:r>
              <a:rPr lang="tr-TR" sz="2000" dirty="0" smtClean="0"/>
              <a:t> her of </a:t>
            </a:r>
            <a:r>
              <a:rPr lang="tr-TR" sz="2000" dirty="0" err="1" smtClean="0"/>
              <a:t>the</a:t>
            </a:r>
            <a:r>
              <a:rPr lang="tr-TR" sz="2000" dirty="0" smtClean="0"/>
              <a:t> </a:t>
            </a:r>
            <a:r>
              <a:rPr lang="tr-TR" sz="2000" dirty="0" err="1" smtClean="0"/>
              <a:t>snake</a:t>
            </a:r>
            <a:r>
              <a:rPr lang="tr-TR" sz="2000" dirty="0" smtClean="0"/>
              <a:t>. </a:t>
            </a:r>
          </a:p>
          <a:p>
            <a:r>
              <a:rPr lang="tr-TR" sz="2000" b="1" dirty="0" smtClean="0"/>
              <a:t>Protective</a:t>
            </a:r>
          </a:p>
          <a:p>
            <a:endParaRPr lang="tr-TR" sz="2000" dirty="0" smtClean="0"/>
          </a:p>
          <a:p>
            <a:r>
              <a:rPr lang="tr-TR" sz="2000" dirty="0" err="1" smtClean="0"/>
              <a:t>She</a:t>
            </a:r>
            <a:r>
              <a:rPr lang="tr-TR" sz="2000" dirty="0" smtClean="0"/>
              <a:t> </a:t>
            </a:r>
            <a:r>
              <a:rPr lang="tr-TR" sz="2000" dirty="0" err="1" smtClean="0"/>
              <a:t>waits</a:t>
            </a:r>
            <a:r>
              <a:rPr lang="tr-TR" sz="2000" dirty="0" smtClean="0"/>
              <a:t> </a:t>
            </a:r>
            <a:r>
              <a:rPr lang="tr-TR" sz="2000" dirty="0" err="1" smtClean="0"/>
              <a:t>for</a:t>
            </a:r>
            <a:r>
              <a:rPr lang="tr-TR" sz="2000" dirty="0" smtClean="0"/>
              <a:t> her </a:t>
            </a:r>
            <a:r>
              <a:rPr lang="tr-TR" sz="2000" dirty="0" err="1" smtClean="0"/>
              <a:t>husband</a:t>
            </a:r>
            <a:r>
              <a:rPr lang="tr-TR" sz="2000" dirty="0" smtClean="0"/>
              <a:t> </a:t>
            </a:r>
            <a:r>
              <a:rPr lang="tr-TR" sz="2000" dirty="0" err="1" smtClean="0"/>
              <a:t>during</a:t>
            </a:r>
            <a:r>
              <a:rPr lang="tr-TR" sz="2000" dirty="0" smtClean="0"/>
              <a:t> his </a:t>
            </a:r>
            <a:r>
              <a:rPr lang="tr-TR" sz="2000" dirty="0" err="1" smtClean="0"/>
              <a:t>long</a:t>
            </a:r>
            <a:r>
              <a:rPr lang="tr-TR" sz="2000" dirty="0" smtClean="0"/>
              <a:t> </a:t>
            </a:r>
            <a:r>
              <a:rPr lang="tr-TR" sz="2000" dirty="0" err="1" smtClean="0"/>
              <a:t>term</a:t>
            </a:r>
            <a:r>
              <a:rPr lang="tr-TR" sz="2000" dirty="0" smtClean="0"/>
              <a:t> </a:t>
            </a:r>
            <a:r>
              <a:rPr lang="tr-TR" sz="2000" dirty="0" err="1" smtClean="0"/>
              <a:t>droving</a:t>
            </a:r>
            <a:r>
              <a:rPr lang="tr-TR" sz="2000" dirty="0" smtClean="0"/>
              <a:t> </a:t>
            </a:r>
            <a:r>
              <a:rPr lang="tr-TR" sz="2000" dirty="0" err="1" smtClean="0"/>
              <a:t>business</a:t>
            </a:r>
            <a:r>
              <a:rPr lang="tr-TR" sz="2000" dirty="0" smtClean="0"/>
              <a:t>.</a:t>
            </a:r>
          </a:p>
          <a:p>
            <a:r>
              <a:rPr lang="tr-TR" sz="1900" dirty="0" smtClean="0"/>
              <a:t>«</a:t>
            </a:r>
            <a:r>
              <a:rPr lang="tr-TR" sz="1900" dirty="0" err="1" smtClean="0"/>
              <a:t>They</a:t>
            </a:r>
            <a:r>
              <a:rPr lang="tr-TR" sz="1900" dirty="0" smtClean="0"/>
              <a:t> </a:t>
            </a:r>
            <a:r>
              <a:rPr lang="tr-TR" sz="1900" dirty="0" err="1" smtClean="0"/>
              <a:t>are</a:t>
            </a:r>
            <a:r>
              <a:rPr lang="tr-TR" sz="1900" dirty="0" smtClean="0"/>
              <a:t> </a:t>
            </a:r>
            <a:r>
              <a:rPr lang="tr-TR" sz="1900" dirty="0" err="1" smtClean="0"/>
              <a:t>used</a:t>
            </a:r>
            <a:r>
              <a:rPr lang="tr-TR" sz="1900" dirty="0" smtClean="0"/>
              <a:t> </a:t>
            </a:r>
            <a:r>
              <a:rPr lang="tr-TR" sz="1900" dirty="0" err="1" smtClean="0"/>
              <a:t>to</a:t>
            </a:r>
            <a:r>
              <a:rPr lang="tr-TR" sz="1900" dirty="0" smtClean="0"/>
              <a:t> </a:t>
            </a:r>
            <a:r>
              <a:rPr lang="tr-TR" sz="1900" dirty="0" err="1" smtClean="0"/>
              <a:t>being</a:t>
            </a:r>
            <a:r>
              <a:rPr lang="tr-TR" sz="1900" dirty="0" smtClean="0"/>
              <a:t> apart, </a:t>
            </a:r>
            <a:r>
              <a:rPr lang="tr-TR" sz="1900" dirty="0" err="1" smtClean="0"/>
              <a:t>or</a:t>
            </a:r>
            <a:r>
              <a:rPr lang="tr-TR" sz="1900" dirty="0" smtClean="0"/>
              <a:t> at </a:t>
            </a:r>
            <a:r>
              <a:rPr lang="tr-TR" sz="1900" dirty="0" err="1" smtClean="0"/>
              <a:t>least</a:t>
            </a:r>
            <a:r>
              <a:rPr lang="tr-TR" sz="1900" dirty="0" smtClean="0"/>
              <a:t> </a:t>
            </a:r>
            <a:r>
              <a:rPr lang="tr-TR" sz="1900" dirty="0" err="1" smtClean="0"/>
              <a:t>she</a:t>
            </a:r>
            <a:r>
              <a:rPr lang="tr-TR" sz="1900" dirty="0" smtClean="0"/>
              <a:t> is. &lt;No </a:t>
            </a:r>
            <a:r>
              <a:rPr lang="tr-TR" sz="1900" dirty="0" err="1" smtClean="0"/>
              <a:t>use</a:t>
            </a:r>
            <a:r>
              <a:rPr lang="tr-TR" sz="1900" dirty="0" smtClean="0"/>
              <a:t> </a:t>
            </a:r>
            <a:r>
              <a:rPr lang="tr-TR" sz="1900" dirty="0" err="1" smtClean="0"/>
              <a:t>fretting</a:t>
            </a:r>
            <a:r>
              <a:rPr lang="tr-TR" sz="1900" dirty="0" smtClean="0"/>
              <a:t>&gt;, </a:t>
            </a:r>
            <a:r>
              <a:rPr lang="tr-TR" sz="1900" dirty="0" err="1" smtClean="0"/>
              <a:t>she</a:t>
            </a:r>
            <a:r>
              <a:rPr lang="tr-TR" sz="1900" dirty="0" smtClean="0"/>
              <a:t> </a:t>
            </a:r>
            <a:r>
              <a:rPr lang="tr-TR" sz="1900" dirty="0" err="1" smtClean="0"/>
              <a:t>says</a:t>
            </a:r>
            <a:endParaRPr lang="tr-TR" sz="1900" dirty="0" smtClean="0"/>
          </a:p>
          <a:p>
            <a:r>
              <a:rPr lang="tr-TR" sz="2000" b="1" dirty="0" smtClean="0"/>
              <a:t>Patient</a:t>
            </a:r>
          </a:p>
          <a:p>
            <a:pPr marL="0" indent="0">
              <a:buNone/>
            </a:pPr>
            <a:endParaRPr lang="tr-TR" sz="2000" b="1" dirty="0"/>
          </a:p>
          <a:p>
            <a:r>
              <a:rPr lang="tr-TR" sz="2000" dirty="0" err="1" smtClean="0"/>
              <a:t>She</a:t>
            </a:r>
            <a:r>
              <a:rPr lang="tr-TR" sz="2000" dirty="0" smtClean="0"/>
              <a:t> is «</a:t>
            </a:r>
            <a:r>
              <a:rPr lang="tr-TR" sz="2000" dirty="0" err="1" smtClean="0"/>
              <a:t>gaunt</a:t>
            </a:r>
            <a:r>
              <a:rPr lang="tr-TR" sz="2000" dirty="0" smtClean="0"/>
              <a:t> </a:t>
            </a:r>
            <a:r>
              <a:rPr lang="tr-TR" sz="2000" dirty="0" err="1" smtClean="0"/>
              <a:t>and</a:t>
            </a:r>
            <a:r>
              <a:rPr lang="tr-TR" sz="2000" dirty="0" smtClean="0"/>
              <a:t> sun-</a:t>
            </a:r>
            <a:r>
              <a:rPr lang="tr-TR" sz="2000" dirty="0" err="1" smtClean="0"/>
              <a:t>browned</a:t>
            </a:r>
            <a:r>
              <a:rPr lang="tr-TR" sz="2000" dirty="0" smtClean="0"/>
              <a:t>».</a:t>
            </a:r>
          </a:p>
          <a:p>
            <a:r>
              <a:rPr lang="tr-TR" sz="2000" b="1" dirty="0" smtClean="0"/>
              <a:t>Industrious</a:t>
            </a:r>
          </a:p>
          <a:p>
            <a:pPr marL="0" indent="0">
              <a:buNone/>
            </a:pPr>
            <a:endParaRPr lang="tr-TR" sz="2000" dirty="0" smtClean="0"/>
          </a:p>
          <a:p>
            <a:endParaRPr lang="tr-TR" sz="2000" b="1" dirty="0" smtClean="0"/>
          </a:p>
          <a:p>
            <a:endParaRPr lang="tr-TR" sz="2000" dirty="0"/>
          </a:p>
          <a:p>
            <a:pPr marL="0" indent="0">
              <a:buNone/>
            </a:pPr>
            <a:r>
              <a:rPr lang="tr-TR" sz="2000" dirty="0" smtClean="0"/>
              <a:t> </a:t>
            </a:r>
            <a:endParaRPr lang="tr-TR" sz="2000" dirty="0"/>
          </a:p>
        </p:txBody>
      </p:sp>
    </p:spTree>
    <p:extLst>
      <p:ext uri="{BB962C8B-B14F-4D97-AF65-F5344CB8AC3E}">
        <p14:creationId xmlns:p14="http://schemas.microsoft.com/office/powerpoint/2010/main" val="47238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94342"/>
            <a:ext cx="8911687" cy="537178"/>
          </a:xfrm>
        </p:spPr>
        <p:txBody>
          <a:bodyPr>
            <a:normAutofit fontScale="90000"/>
          </a:bodyPr>
          <a:lstStyle/>
          <a:p>
            <a:r>
              <a:rPr lang="tr-TR" dirty="0" smtClean="0"/>
              <a:t>AUSTRALIA</a:t>
            </a:r>
            <a:endParaRPr lang="tr-TR" dirty="0"/>
          </a:p>
        </p:txBody>
      </p:sp>
      <p:sp>
        <p:nvSpPr>
          <p:cNvPr id="3" name="Content Placeholder 2"/>
          <p:cNvSpPr>
            <a:spLocks noGrp="1"/>
          </p:cNvSpPr>
          <p:nvPr>
            <p:ph idx="1"/>
          </p:nvPr>
        </p:nvSpPr>
        <p:spPr>
          <a:xfrm>
            <a:off x="2589212" y="731520"/>
            <a:ext cx="9380284" cy="5952744"/>
          </a:xfrm>
        </p:spPr>
        <p:txBody>
          <a:bodyPr>
            <a:normAutofit lnSpcReduction="10000"/>
          </a:bodyPr>
          <a:lstStyle/>
          <a:p>
            <a:r>
              <a:rPr lang="tr-TR" dirty="0"/>
              <a:t>I</a:t>
            </a:r>
            <a:r>
              <a:rPr lang="en-US" dirty="0" smtClean="0"/>
              <a:t>n </a:t>
            </a:r>
            <a:r>
              <a:rPr lang="en-US" dirty="0"/>
              <a:t>the second half of the 19</a:t>
            </a:r>
            <a:r>
              <a:rPr lang="en-US" baseline="30000" dirty="0"/>
              <a:t>th</a:t>
            </a:r>
            <a:r>
              <a:rPr lang="en-US" dirty="0"/>
              <a:t> century, the idea of being a separate nation and an independent country gained popularity among those living in Australia. The necessity of being a new nation is further enhanced by the location of the continent which is far away from United Kingdom. </a:t>
            </a: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sz="800" dirty="0"/>
              <a:t/>
            </a:r>
            <a:br>
              <a:rPr lang="tr-TR" sz="800" dirty="0"/>
            </a:br>
            <a:r>
              <a:rPr lang="tr-TR" sz="800" dirty="0" smtClean="0"/>
              <a:t/>
            </a:r>
            <a:br>
              <a:rPr lang="tr-TR" sz="800" dirty="0" smtClean="0"/>
            </a:br>
            <a:r>
              <a:rPr lang="tr-TR" sz="800" dirty="0" smtClean="0"/>
              <a:t/>
            </a:r>
            <a:br>
              <a:rPr lang="tr-TR" sz="800" dirty="0" smtClean="0"/>
            </a:br>
            <a:r>
              <a:rPr lang="tr-TR" sz="800" dirty="0" smtClean="0"/>
              <a:t/>
            </a:r>
            <a:br>
              <a:rPr lang="tr-TR" sz="800" dirty="0" smtClean="0"/>
            </a:br>
            <a:r>
              <a:rPr lang="tr-TR" sz="800" dirty="0" smtClean="0"/>
              <a:t/>
            </a:r>
            <a:br>
              <a:rPr lang="tr-TR" sz="800" dirty="0" smtClean="0"/>
            </a:br>
            <a:r>
              <a:rPr lang="tr-TR" sz="800" dirty="0" smtClean="0"/>
              <a:t/>
            </a:r>
            <a:br>
              <a:rPr lang="tr-TR" sz="800" dirty="0" smtClean="0"/>
            </a:br>
            <a:r>
              <a:rPr lang="tr-TR" sz="800" dirty="0" smtClean="0"/>
              <a:t>British </a:t>
            </a:r>
            <a:r>
              <a:rPr lang="tr-TR" sz="800" dirty="0" err="1" smtClean="0"/>
              <a:t>Empire</a:t>
            </a:r>
            <a:r>
              <a:rPr lang="tr-TR" sz="800" dirty="0" smtClean="0"/>
              <a:t>, 1900</a:t>
            </a:r>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2440" y="1901952"/>
            <a:ext cx="8838184" cy="4407408"/>
          </a:xfrm>
          <a:prstGeom prst="rect">
            <a:avLst/>
          </a:prstGeom>
        </p:spPr>
      </p:pic>
    </p:spTree>
    <p:extLst>
      <p:ext uri="{BB962C8B-B14F-4D97-AF65-F5344CB8AC3E}">
        <p14:creationId xmlns:p14="http://schemas.microsoft.com/office/powerpoint/2010/main" val="1946341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Note</a:t>
            </a:r>
            <a:r>
              <a:rPr lang="tr-TR" dirty="0" smtClean="0"/>
              <a:t> </a:t>
            </a:r>
            <a:r>
              <a:rPr lang="tr-TR" dirty="0" err="1" smtClean="0"/>
              <a:t>that</a:t>
            </a:r>
            <a:r>
              <a:rPr lang="tr-TR" dirty="0" smtClean="0"/>
              <a:t>: </a:t>
            </a:r>
            <a:endParaRPr lang="tr-TR" dirty="0"/>
          </a:p>
        </p:txBody>
      </p:sp>
      <p:sp>
        <p:nvSpPr>
          <p:cNvPr id="3" name="Content Placeholder 2"/>
          <p:cNvSpPr>
            <a:spLocks noGrp="1"/>
          </p:cNvSpPr>
          <p:nvPr>
            <p:ph idx="1"/>
          </p:nvPr>
        </p:nvSpPr>
        <p:spPr/>
        <p:txBody>
          <a:bodyPr/>
          <a:lstStyle/>
          <a:p>
            <a:pPr marL="0" indent="0">
              <a:buNone/>
            </a:pPr>
            <a:endParaRPr lang="tr-TR" dirty="0" smtClean="0"/>
          </a:p>
          <a:p>
            <a:pPr marL="0" indent="0">
              <a:buNone/>
            </a:pPr>
            <a:r>
              <a:rPr lang="tr-TR" sz="2400" dirty="0" err="1" smtClean="0"/>
              <a:t>One</a:t>
            </a:r>
            <a:r>
              <a:rPr lang="tr-TR" sz="2400" dirty="0" smtClean="0"/>
              <a:t> of </a:t>
            </a:r>
            <a:r>
              <a:rPr lang="tr-TR" sz="2400" dirty="0" err="1" smtClean="0"/>
              <a:t>the</a:t>
            </a:r>
            <a:r>
              <a:rPr lang="tr-TR" sz="2400" dirty="0" smtClean="0"/>
              <a:t> main </a:t>
            </a:r>
            <a:r>
              <a:rPr lang="tr-TR" sz="2400" dirty="0" err="1" smtClean="0"/>
              <a:t>characteristics</a:t>
            </a:r>
            <a:r>
              <a:rPr lang="tr-TR" sz="2400" dirty="0" smtClean="0"/>
              <a:t> of </a:t>
            </a:r>
            <a:r>
              <a:rPr lang="tr-TR" sz="2400" dirty="0" err="1" smtClean="0"/>
              <a:t>the</a:t>
            </a:r>
            <a:r>
              <a:rPr lang="tr-TR" sz="2400" dirty="0" smtClean="0"/>
              <a:t> </a:t>
            </a:r>
            <a:r>
              <a:rPr lang="tr-TR" sz="2400" dirty="0" err="1" smtClean="0"/>
              <a:t>drover’s</a:t>
            </a:r>
            <a:r>
              <a:rPr lang="tr-TR" sz="2400" dirty="0" smtClean="0"/>
              <a:t> </a:t>
            </a:r>
            <a:r>
              <a:rPr lang="tr-TR" sz="2400" dirty="0" err="1" smtClean="0"/>
              <a:t>wife</a:t>
            </a:r>
            <a:r>
              <a:rPr lang="tr-TR" sz="2400" dirty="0" smtClean="0"/>
              <a:t> is her LONELINESS. </a:t>
            </a:r>
            <a:r>
              <a:rPr lang="tr-TR" sz="2400" dirty="0" err="1" smtClean="0"/>
              <a:t>However</a:t>
            </a:r>
            <a:r>
              <a:rPr lang="tr-TR" sz="2400" dirty="0" smtClean="0"/>
              <a:t>, </a:t>
            </a:r>
            <a:r>
              <a:rPr lang="tr-TR" sz="2400" dirty="0" err="1" smtClean="0"/>
              <a:t>the</a:t>
            </a:r>
            <a:r>
              <a:rPr lang="tr-TR" sz="2400" dirty="0" smtClean="0"/>
              <a:t> </a:t>
            </a:r>
            <a:r>
              <a:rPr lang="tr-TR" sz="2400" dirty="0" err="1" smtClean="0"/>
              <a:t>wives</a:t>
            </a:r>
            <a:r>
              <a:rPr lang="tr-TR" sz="2400" dirty="0" smtClean="0"/>
              <a:t> of </a:t>
            </a:r>
            <a:r>
              <a:rPr lang="tr-TR" sz="2400" dirty="0" err="1" smtClean="0"/>
              <a:t>the</a:t>
            </a:r>
            <a:r>
              <a:rPr lang="tr-TR" sz="2400" dirty="0" smtClean="0"/>
              <a:t> </a:t>
            </a:r>
            <a:r>
              <a:rPr lang="tr-TR" sz="2400" dirty="0" err="1" smtClean="0"/>
              <a:t>drovers</a:t>
            </a:r>
            <a:r>
              <a:rPr lang="tr-TR" sz="2400" dirty="0" smtClean="0"/>
              <a:t> </a:t>
            </a:r>
            <a:r>
              <a:rPr lang="tr-TR" sz="2400" dirty="0" err="1" smtClean="0"/>
              <a:t>were</a:t>
            </a:r>
            <a:r>
              <a:rPr lang="tr-TR" sz="2400" dirty="0" smtClean="0"/>
              <a:t> not </a:t>
            </a:r>
            <a:r>
              <a:rPr lang="tr-TR" sz="2400" dirty="0" err="1" smtClean="0"/>
              <a:t>the</a:t>
            </a:r>
            <a:r>
              <a:rPr lang="tr-TR" sz="2400" dirty="0" smtClean="0"/>
              <a:t> </a:t>
            </a:r>
            <a:r>
              <a:rPr lang="tr-TR" sz="2400" dirty="0" err="1" smtClean="0"/>
              <a:t>only</a:t>
            </a:r>
            <a:r>
              <a:rPr lang="tr-TR" sz="2400" dirty="0" smtClean="0"/>
              <a:t> </a:t>
            </a:r>
            <a:r>
              <a:rPr lang="tr-TR" sz="2400" dirty="0" err="1" smtClean="0"/>
              <a:t>ones</a:t>
            </a:r>
            <a:r>
              <a:rPr lang="tr-TR" sz="2400" dirty="0" smtClean="0"/>
              <a:t> </a:t>
            </a:r>
            <a:r>
              <a:rPr lang="tr-TR" sz="2400" dirty="0" err="1" smtClean="0"/>
              <a:t>suffering</a:t>
            </a:r>
            <a:r>
              <a:rPr lang="tr-TR" sz="2400" dirty="0" smtClean="0"/>
              <a:t> </a:t>
            </a:r>
            <a:r>
              <a:rPr lang="tr-TR" sz="2400" dirty="0" err="1" smtClean="0"/>
              <a:t>from</a:t>
            </a:r>
            <a:r>
              <a:rPr lang="tr-TR" sz="2400" dirty="0" smtClean="0"/>
              <a:t> </a:t>
            </a:r>
            <a:r>
              <a:rPr lang="tr-TR" sz="2400" dirty="0" err="1" smtClean="0"/>
              <a:t>loneliness</a:t>
            </a:r>
            <a:r>
              <a:rPr lang="tr-TR" sz="2400" dirty="0" smtClean="0"/>
              <a:t> </a:t>
            </a:r>
            <a:r>
              <a:rPr lang="tr-TR" sz="2400" dirty="0" err="1" smtClean="0"/>
              <a:t>and</a:t>
            </a:r>
            <a:r>
              <a:rPr lang="tr-TR" sz="2400" dirty="0" smtClean="0"/>
              <a:t> </a:t>
            </a:r>
            <a:r>
              <a:rPr lang="tr-TR" sz="2400" dirty="0" err="1" smtClean="0"/>
              <a:t>isolation</a:t>
            </a:r>
            <a:r>
              <a:rPr lang="tr-TR" sz="2400" dirty="0" smtClean="0"/>
              <a:t>.</a:t>
            </a:r>
          </a:p>
          <a:p>
            <a:pPr marL="0" indent="0">
              <a:buNone/>
            </a:pPr>
            <a:endParaRPr lang="tr-TR" sz="2400" dirty="0"/>
          </a:p>
          <a:p>
            <a:pPr marL="0" indent="0">
              <a:buNone/>
            </a:pPr>
            <a:r>
              <a:rPr lang="tr-TR" sz="2400" dirty="0" err="1" smtClean="0"/>
              <a:t>Lots</a:t>
            </a:r>
            <a:r>
              <a:rPr lang="tr-TR" sz="2400" dirty="0" smtClean="0"/>
              <a:t> of men (</a:t>
            </a:r>
            <a:r>
              <a:rPr lang="tr-TR" sz="2400" dirty="0" err="1" smtClean="0"/>
              <a:t>both</a:t>
            </a:r>
            <a:r>
              <a:rPr lang="tr-TR" sz="2400" dirty="0" smtClean="0"/>
              <a:t> </a:t>
            </a:r>
            <a:r>
              <a:rPr lang="tr-TR" sz="2400" dirty="0" err="1" smtClean="0"/>
              <a:t>from</a:t>
            </a:r>
            <a:r>
              <a:rPr lang="tr-TR" sz="2400" dirty="0" smtClean="0"/>
              <a:t> urban </a:t>
            </a:r>
            <a:r>
              <a:rPr lang="tr-TR" sz="2400" dirty="0" err="1" smtClean="0"/>
              <a:t>and</a:t>
            </a:r>
            <a:r>
              <a:rPr lang="tr-TR" sz="2400" dirty="0" smtClean="0"/>
              <a:t> </a:t>
            </a:r>
            <a:r>
              <a:rPr lang="tr-TR" sz="2400" dirty="0" err="1" smtClean="0"/>
              <a:t>rural</a:t>
            </a:r>
            <a:r>
              <a:rPr lang="tr-TR" sz="2400" dirty="0" smtClean="0"/>
              <a:t> </a:t>
            </a:r>
            <a:r>
              <a:rPr lang="tr-TR" sz="2400" dirty="0" err="1" smtClean="0"/>
              <a:t>places</a:t>
            </a:r>
            <a:r>
              <a:rPr lang="tr-TR" sz="2400" dirty="0" smtClean="0"/>
              <a:t>) </a:t>
            </a:r>
            <a:r>
              <a:rPr lang="tr-TR" sz="2400" dirty="0" err="1" smtClean="0"/>
              <a:t>joined</a:t>
            </a:r>
            <a:r>
              <a:rPr lang="tr-TR" sz="2400" dirty="0" smtClean="0"/>
              <a:t> Gold </a:t>
            </a:r>
            <a:r>
              <a:rPr lang="tr-TR" sz="2400" dirty="0" err="1" smtClean="0"/>
              <a:t>Rush</a:t>
            </a:r>
            <a:r>
              <a:rPr lang="tr-TR" sz="2400" dirty="0" smtClean="0"/>
              <a:t> in </a:t>
            </a:r>
            <a:r>
              <a:rPr lang="tr-TR" sz="2400" dirty="0" err="1" smtClean="0"/>
              <a:t>the</a:t>
            </a:r>
            <a:r>
              <a:rPr lang="tr-TR" sz="2400" dirty="0" smtClean="0"/>
              <a:t> </a:t>
            </a:r>
            <a:r>
              <a:rPr lang="tr-TR" sz="2400" dirty="0" err="1" smtClean="0"/>
              <a:t>second</a:t>
            </a:r>
            <a:r>
              <a:rPr lang="tr-TR" sz="2400" dirty="0" smtClean="0"/>
              <a:t> </a:t>
            </a:r>
            <a:r>
              <a:rPr lang="tr-TR" sz="2400" dirty="0" err="1" smtClean="0"/>
              <a:t>half</a:t>
            </a:r>
            <a:r>
              <a:rPr lang="tr-TR" sz="2400" dirty="0" smtClean="0"/>
              <a:t> of </a:t>
            </a:r>
            <a:r>
              <a:rPr lang="tr-TR" sz="2400" dirty="0" err="1" smtClean="0"/>
              <a:t>the</a:t>
            </a:r>
            <a:r>
              <a:rPr lang="tr-TR" sz="2400" dirty="0" smtClean="0"/>
              <a:t> 19th </a:t>
            </a:r>
            <a:r>
              <a:rPr lang="tr-TR" sz="2400" dirty="0" err="1" smtClean="0"/>
              <a:t>century</a:t>
            </a:r>
            <a:r>
              <a:rPr lang="tr-TR" sz="2400" dirty="0" smtClean="0"/>
              <a:t> </a:t>
            </a:r>
            <a:r>
              <a:rPr lang="tr-TR" sz="2400" dirty="0" err="1" smtClean="0"/>
              <a:t>by</a:t>
            </a:r>
            <a:r>
              <a:rPr lang="tr-TR" sz="2400" dirty="0" smtClean="0"/>
              <a:t> </a:t>
            </a:r>
            <a:r>
              <a:rPr lang="tr-TR" sz="2400" dirty="0" err="1" smtClean="0"/>
              <a:t>leaving</a:t>
            </a:r>
            <a:r>
              <a:rPr lang="tr-TR" sz="2400" dirty="0" smtClean="0"/>
              <a:t> </a:t>
            </a:r>
            <a:r>
              <a:rPr lang="tr-TR" sz="2400" dirty="0" err="1" smtClean="0"/>
              <a:t>their</a:t>
            </a:r>
            <a:r>
              <a:rPr lang="tr-TR" sz="2400" dirty="0" smtClean="0"/>
              <a:t> </a:t>
            </a:r>
            <a:r>
              <a:rPr lang="tr-TR" sz="2400" dirty="0" err="1" smtClean="0"/>
              <a:t>families</a:t>
            </a:r>
            <a:r>
              <a:rPr lang="tr-TR" sz="2400" dirty="0" smtClean="0"/>
              <a:t> </a:t>
            </a:r>
            <a:r>
              <a:rPr lang="tr-TR" sz="2400" dirty="0" err="1" smtClean="0"/>
              <a:t>behind</a:t>
            </a:r>
            <a:r>
              <a:rPr lang="tr-TR" sz="2400" dirty="0" smtClean="0"/>
              <a:t>. Henry </a:t>
            </a:r>
            <a:r>
              <a:rPr lang="tr-TR" sz="2400" dirty="0" err="1" smtClean="0"/>
              <a:t>Lawson’s</a:t>
            </a:r>
            <a:r>
              <a:rPr lang="tr-TR" sz="2400" dirty="0" smtClean="0"/>
              <a:t> </a:t>
            </a:r>
            <a:r>
              <a:rPr lang="tr-TR" sz="2400" dirty="0" err="1" smtClean="0"/>
              <a:t>father</a:t>
            </a:r>
            <a:r>
              <a:rPr lang="tr-TR" sz="2400" dirty="0" smtClean="0"/>
              <a:t> </a:t>
            </a:r>
            <a:r>
              <a:rPr lang="tr-TR" sz="2400" dirty="0" err="1" smtClean="0"/>
              <a:t>left</a:t>
            </a:r>
            <a:r>
              <a:rPr lang="tr-TR" sz="2400" dirty="0" smtClean="0"/>
              <a:t> his </a:t>
            </a:r>
            <a:r>
              <a:rPr lang="tr-TR" sz="2400" dirty="0" err="1" smtClean="0"/>
              <a:t>family</a:t>
            </a:r>
            <a:r>
              <a:rPr lang="tr-TR" sz="2400" dirty="0" smtClean="0"/>
              <a:t> </a:t>
            </a:r>
            <a:r>
              <a:rPr lang="tr-TR" sz="2400" dirty="0" err="1" smtClean="0"/>
              <a:t>to</a:t>
            </a:r>
            <a:r>
              <a:rPr lang="tr-TR" sz="2400" dirty="0" smtClean="0"/>
              <a:t> </a:t>
            </a:r>
            <a:r>
              <a:rPr lang="tr-TR" sz="2400" dirty="0" err="1" smtClean="0"/>
              <a:t>seek</a:t>
            </a:r>
            <a:r>
              <a:rPr lang="tr-TR" sz="2400" dirty="0" smtClean="0"/>
              <a:t> </a:t>
            </a:r>
            <a:r>
              <a:rPr lang="tr-TR" sz="2400" dirty="0" err="1" smtClean="0"/>
              <a:t>gold</a:t>
            </a:r>
            <a:r>
              <a:rPr lang="tr-TR" sz="2400" dirty="0" smtClean="0"/>
              <a:t>, </a:t>
            </a:r>
            <a:r>
              <a:rPr lang="tr-TR" sz="2400" dirty="0" err="1" smtClean="0"/>
              <a:t>too</a:t>
            </a:r>
            <a:r>
              <a:rPr lang="tr-TR" sz="2400" dirty="0" smtClean="0"/>
              <a:t>.</a:t>
            </a:r>
            <a:endParaRPr lang="tr-TR" sz="2400" dirty="0"/>
          </a:p>
        </p:txBody>
      </p:sp>
    </p:spTree>
    <p:extLst>
      <p:ext uri="{BB962C8B-B14F-4D97-AF65-F5344CB8AC3E}">
        <p14:creationId xmlns:p14="http://schemas.microsoft.com/office/powerpoint/2010/main" val="3557674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Characterization</a:t>
            </a:r>
            <a:r>
              <a:rPr lang="tr-TR" dirty="0" smtClean="0"/>
              <a:t> (</a:t>
            </a:r>
            <a:r>
              <a:rPr lang="tr-TR" dirty="0" err="1" smtClean="0"/>
              <a:t>Drover’s</a:t>
            </a:r>
            <a:r>
              <a:rPr lang="tr-TR" dirty="0" smtClean="0"/>
              <a:t> </a:t>
            </a:r>
            <a:r>
              <a:rPr lang="tr-TR" dirty="0" err="1" smtClean="0"/>
              <a:t>Wife</a:t>
            </a:r>
            <a:r>
              <a:rPr lang="tr-TR" dirty="0" smtClean="0"/>
              <a:t>)</a:t>
            </a:r>
            <a:endParaRPr lang="tr-TR" dirty="0"/>
          </a:p>
        </p:txBody>
      </p:sp>
      <p:sp>
        <p:nvSpPr>
          <p:cNvPr id="3" name="Content Placeholder 2"/>
          <p:cNvSpPr>
            <a:spLocks noGrp="1"/>
          </p:cNvSpPr>
          <p:nvPr>
            <p:ph idx="1"/>
          </p:nvPr>
        </p:nvSpPr>
        <p:spPr>
          <a:xfrm>
            <a:off x="2589212" y="1905000"/>
            <a:ext cx="9243124" cy="4559808"/>
          </a:xfrm>
        </p:spPr>
        <p:txBody>
          <a:bodyPr>
            <a:normAutofit/>
          </a:bodyPr>
          <a:lstStyle/>
          <a:p>
            <a:r>
              <a:rPr lang="tr-TR" sz="2400" dirty="0" smtClean="0"/>
              <a:t>As a </a:t>
            </a:r>
            <a:r>
              <a:rPr lang="tr-TR" sz="2400" dirty="0" err="1" smtClean="0"/>
              <a:t>lonely</a:t>
            </a:r>
            <a:r>
              <a:rPr lang="tr-TR" sz="2400" dirty="0" smtClean="0"/>
              <a:t> </a:t>
            </a:r>
            <a:r>
              <a:rPr lang="tr-TR" sz="2400" dirty="0" err="1" smtClean="0"/>
              <a:t>woman</a:t>
            </a:r>
            <a:r>
              <a:rPr lang="tr-TR" sz="2400" dirty="0" smtClean="0"/>
              <a:t>, </a:t>
            </a:r>
            <a:r>
              <a:rPr lang="tr-TR" sz="2400" dirty="0" err="1" smtClean="0"/>
              <a:t>the</a:t>
            </a:r>
            <a:r>
              <a:rPr lang="tr-TR" sz="2400" dirty="0" smtClean="0"/>
              <a:t> </a:t>
            </a:r>
            <a:r>
              <a:rPr lang="tr-TR" sz="2400" dirty="0" err="1" smtClean="0"/>
              <a:t>drover’s</a:t>
            </a:r>
            <a:r>
              <a:rPr lang="tr-TR" sz="2400" dirty="0" smtClean="0"/>
              <a:t> </a:t>
            </a:r>
            <a:r>
              <a:rPr lang="tr-TR" sz="2400" dirty="0" err="1" smtClean="0"/>
              <a:t>wife</a:t>
            </a:r>
            <a:r>
              <a:rPr lang="tr-TR" sz="2400" dirty="0" smtClean="0"/>
              <a:t> </a:t>
            </a:r>
            <a:r>
              <a:rPr lang="tr-TR" sz="2400" b="1" dirty="0" smtClean="0"/>
              <a:t>has </a:t>
            </a:r>
            <a:r>
              <a:rPr lang="tr-TR" sz="2400" b="1" dirty="0" err="1" smtClean="0"/>
              <a:t>to</a:t>
            </a:r>
            <a:r>
              <a:rPr lang="tr-TR" sz="2400" b="1" dirty="0" smtClean="0"/>
              <a:t> be </a:t>
            </a:r>
            <a:r>
              <a:rPr lang="tr-TR" sz="2400" b="1" dirty="0" err="1" smtClean="0"/>
              <a:t>like</a:t>
            </a:r>
            <a:r>
              <a:rPr lang="tr-TR" sz="2400" b="1" dirty="0" smtClean="0"/>
              <a:t> a </a:t>
            </a:r>
            <a:r>
              <a:rPr lang="tr-TR" sz="2400" b="1" dirty="0" err="1" smtClean="0"/>
              <a:t>man</a:t>
            </a:r>
            <a:r>
              <a:rPr lang="tr-TR" sz="2400" b="1" dirty="0" smtClean="0"/>
              <a:t> </a:t>
            </a:r>
            <a:r>
              <a:rPr lang="tr-TR" sz="2400" b="1" dirty="0" err="1" smtClean="0"/>
              <a:t>and</a:t>
            </a:r>
            <a:r>
              <a:rPr lang="tr-TR" sz="2400" b="1" dirty="0" smtClean="0"/>
              <a:t> </a:t>
            </a:r>
            <a:r>
              <a:rPr lang="tr-TR" sz="2400" b="1" dirty="0" err="1" smtClean="0"/>
              <a:t>assume</a:t>
            </a:r>
            <a:r>
              <a:rPr lang="tr-TR" sz="2400" b="1" dirty="0" smtClean="0"/>
              <a:t> </a:t>
            </a:r>
            <a:r>
              <a:rPr lang="tr-TR" sz="2400" b="1" dirty="0" err="1" smtClean="0"/>
              <a:t>masculine</a:t>
            </a:r>
            <a:r>
              <a:rPr lang="tr-TR" sz="2400" b="1" dirty="0" smtClean="0"/>
              <a:t> </a:t>
            </a:r>
            <a:r>
              <a:rPr lang="tr-TR" sz="2400" b="1" dirty="0" err="1" smtClean="0"/>
              <a:t>characteristics</a:t>
            </a:r>
            <a:r>
              <a:rPr lang="tr-TR" sz="2400" b="1" dirty="0" smtClean="0"/>
              <a:t> </a:t>
            </a:r>
            <a:r>
              <a:rPr lang="tr-TR" sz="2400" dirty="0" smtClean="0"/>
              <a:t>in </a:t>
            </a:r>
            <a:r>
              <a:rPr lang="tr-TR" sz="2400" dirty="0" err="1" smtClean="0"/>
              <a:t>order</a:t>
            </a:r>
            <a:r>
              <a:rPr lang="tr-TR" sz="2400" dirty="0" smtClean="0"/>
              <a:t> </a:t>
            </a:r>
            <a:r>
              <a:rPr lang="tr-TR" sz="2400" dirty="0" err="1" smtClean="0"/>
              <a:t>to</a:t>
            </a:r>
            <a:r>
              <a:rPr lang="tr-TR" sz="2400" dirty="0" smtClean="0"/>
              <a:t> </a:t>
            </a:r>
            <a:r>
              <a:rPr lang="tr-TR" sz="2400" dirty="0" err="1" smtClean="0"/>
              <a:t>survive</a:t>
            </a:r>
            <a:r>
              <a:rPr lang="tr-TR" sz="2400" dirty="0" smtClean="0"/>
              <a:t> </a:t>
            </a:r>
            <a:r>
              <a:rPr lang="tr-TR" sz="2400" dirty="0" err="1" smtClean="0"/>
              <a:t>and</a:t>
            </a:r>
            <a:r>
              <a:rPr lang="tr-TR" sz="2400" dirty="0" smtClean="0"/>
              <a:t> </a:t>
            </a:r>
            <a:r>
              <a:rPr lang="tr-TR" sz="2400" dirty="0" err="1" smtClean="0"/>
              <a:t>protect</a:t>
            </a:r>
            <a:r>
              <a:rPr lang="tr-TR" sz="2400" dirty="0" smtClean="0"/>
              <a:t> her </a:t>
            </a:r>
            <a:r>
              <a:rPr lang="tr-TR" sz="2400" dirty="0" err="1" smtClean="0"/>
              <a:t>children</a:t>
            </a:r>
            <a:r>
              <a:rPr lang="tr-TR" sz="2400" dirty="0" smtClean="0"/>
              <a:t> </a:t>
            </a:r>
            <a:r>
              <a:rPr lang="tr-TR" sz="2400" dirty="0" err="1" smtClean="0"/>
              <a:t>from</a:t>
            </a:r>
            <a:r>
              <a:rPr lang="tr-TR" sz="2400" dirty="0" smtClean="0"/>
              <a:t> </a:t>
            </a:r>
            <a:r>
              <a:rPr lang="tr-TR" sz="2400" dirty="0" err="1" smtClean="0"/>
              <a:t>the</a:t>
            </a:r>
            <a:r>
              <a:rPr lang="tr-TR" sz="2400" dirty="0" smtClean="0"/>
              <a:t> </a:t>
            </a:r>
            <a:r>
              <a:rPr lang="tr-TR" sz="2400" dirty="0" err="1" smtClean="0"/>
              <a:t>dangers</a:t>
            </a:r>
            <a:r>
              <a:rPr lang="tr-TR" sz="2400" dirty="0" smtClean="0"/>
              <a:t>. </a:t>
            </a:r>
            <a:r>
              <a:rPr lang="tr-TR" sz="2400" dirty="0" err="1" smtClean="0"/>
              <a:t>That’s</a:t>
            </a:r>
            <a:r>
              <a:rPr lang="tr-TR" sz="2400" dirty="0" smtClean="0"/>
              <a:t> </a:t>
            </a:r>
            <a:r>
              <a:rPr lang="tr-TR" sz="2400" dirty="0" err="1" smtClean="0"/>
              <a:t>one</a:t>
            </a:r>
            <a:r>
              <a:rPr lang="tr-TR" sz="2400" dirty="0" smtClean="0"/>
              <a:t> of </a:t>
            </a:r>
            <a:r>
              <a:rPr lang="tr-TR" sz="2400" dirty="0" err="1" smtClean="0"/>
              <a:t>the</a:t>
            </a:r>
            <a:r>
              <a:rPr lang="tr-TR" sz="2400" dirty="0" smtClean="0"/>
              <a:t> </a:t>
            </a:r>
            <a:r>
              <a:rPr lang="tr-TR" sz="2400" dirty="0" err="1" smtClean="0"/>
              <a:t>key</a:t>
            </a:r>
            <a:r>
              <a:rPr lang="tr-TR" sz="2400" dirty="0" smtClean="0"/>
              <a:t> </a:t>
            </a:r>
            <a:r>
              <a:rPr lang="tr-TR" sz="2400" dirty="0" err="1" smtClean="0"/>
              <a:t>messages</a:t>
            </a:r>
            <a:r>
              <a:rPr lang="tr-TR" sz="2400" dirty="0" smtClean="0"/>
              <a:t> </a:t>
            </a:r>
            <a:r>
              <a:rPr lang="tr-TR" sz="2400" dirty="0" err="1" smtClean="0"/>
              <a:t>which</a:t>
            </a:r>
            <a:r>
              <a:rPr lang="tr-TR" sz="2400" dirty="0" smtClean="0"/>
              <a:t> </a:t>
            </a:r>
            <a:r>
              <a:rPr lang="tr-TR" sz="2400" dirty="0" err="1" smtClean="0"/>
              <a:t>the</a:t>
            </a:r>
            <a:r>
              <a:rPr lang="tr-TR" sz="2400" dirty="0" smtClean="0"/>
              <a:t> </a:t>
            </a:r>
            <a:r>
              <a:rPr lang="tr-TR" sz="2400" dirty="0" err="1" smtClean="0"/>
              <a:t>story</a:t>
            </a:r>
            <a:r>
              <a:rPr lang="tr-TR" sz="2400" dirty="0" smtClean="0"/>
              <a:t> </a:t>
            </a:r>
            <a:r>
              <a:rPr lang="tr-TR" sz="2400" dirty="0" err="1" smtClean="0"/>
              <a:t>aims</a:t>
            </a:r>
            <a:r>
              <a:rPr lang="tr-TR" sz="2400" dirty="0" smtClean="0"/>
              <a:t> </a:t>
            </a:r>
            <a:r>
              <a:rPr lang="tr-TR" sz="2400" dirty="0" err="1" smtClean="0"/>
              <a:t>to</a:t>
            </a:r>
            <a:r>
              <a:rPr lang="tr-TR" sz="2400" dirty="0" smtClean="0"/>
              <a:t> </a:t>
            </a:r>
            <a:r>
              <a:rPr lang="tr-TR" sz="2400" dirty="0" err="1" smtClean="0"/>
              <a:t>convey</a:t>
            </a:r>
            <a:r>
              <a:rPr lang="tr-TR" sz="2400" dirty="0" smtClean="0"/>
              <a:t>. </a:t>
            </a:r>
          </a:p>
          <a:p>
            <a:endParaRPr lang="tr-TR" sz="2400" dirty="0"/>
          </a:p>
          <a:p>
            <a:r>
              <a:rPr lang="tr-TR" sz="2400" dirty="0" err="1" smtClean="0"/>
              <a:t>Consider</a:t>
            </a:r>
            <a:r>
              <a:rPr lang="tr-TR" sz="2400" dirty="0" smtClean="0"/>
              <a:t> </a:t>
            </a:r>
            <a:r>
              <a:rPr lang="tr-TR" sz="2400" dirty="0" err="1" smtClean="0"/>
              <a:t>the</a:t>
            </a:r>
            <a:r>
              <a:rPr lang="tr-TR" sz="2400" dirty="0" smtClean="0"/>
              <a:t> </a:t>
            </a:r>
            <a:r>
              <a:rPr lang="tr-TR" sz="2400" dirty="0" err="1" smtClean="0"/>
              <a:t>dangers</a:t>
            </a:r>
            <a:r>
              <a:rPr lang="tr-TR" sz="2400" dirty="0" smtClean="0"/>
              <a:t> </a:t>
            </a:r>
            <a:r>
              <a:rPr lang="tr-TR" sz="2400" dirty="0" err="1" smtClean="0"/>
              <a:t>she</a:t>
            </a:r>
            <a:r>
              <a:rPr lang="tr-TR" sz="2400" dirty="0" smtClean="0"/>
              <a:t> had </a:t>
            </a:r>
            <a:r>
              <a:rPr lang="tr-TR" sz="2400" dirty="0" err="1" smtClean="0"/>
              <a:t>to</a:t>
            </a:r>
            <a:r>
              <a:rPr lang="tr-TR" sz="2400" dirty="0" smtClean="0"/>
              <a:t> </a:t>
            </a:r>
            <a:r>
              <a:rPr lang="tr-TR" sz="2400" dirty="0" err="1" smtClean="0"/>
              <a:t>cope</a:t>
            </a:r>
            <a:r>
              <a:rPr lang="tr-TR" sz="2400" dirty="0" smtClean="0"/>
              <a:t> </a:t>
            </a:r>
            <a:r>
              <a:rPr lang="tr-TR" sz="2400" dirty="0" err="1" smtClean="0"/>
              <a:t>with</a:t>
            </a:r>
            <a:r>
              <a:rPr lang="tr-TR" sz="2400" dirty="0" smtClean="0"/>
              <a:t>: </a:t>
            </a:r>
            <a:r>
              <a:rPr lang="tr-TR" sz="2400" dirty="0" err="1" smtClean="0"/>
              <a:t>bush</a:t>
            </a:r>
            <a:r>
              <a:rPr lang="tr-TR" sz="2400" dirty="0" smtClean="0"/>
              <a:t>-fire, </a:t>
            </a:r>
            <a:r>
              <a:rPr lang="tr-TR" sz="2400" dirty="0" err="1" smtClean="0"/>
              <a:t>flood</a:t>
            </a:r>
            <a:r>
              <a:rPr lang="tr-TR" sz="2400" dirty="0" smtClean="0"/>
              <a:t>, </a:t>
            </a:r>
            <a:r>
              <a:rPr lang="tr-TR" sz="2400" dirty="0" err="1" smtClean="0"/>
              <a:t>pneumonia</a:t>
            </a:r>
            <a:r>
              <a:rPr lang="tr-TR" sz="2400" dirty="0" smtClean="0"/>
              <a:t>, mad </a:t>
            </a:r>
            <a:r>
              <a:rPr lang="tr-TR" sz="2400" dirty="0" err="1" smtClean="0"/>
              <a:t>bullock</a:t>
            </a:r>
            <a:r>
              <a:rPr lang="tr-TR" sz="2400" dirty="0" smtClean="0"/>
              <a:t>, </a:t>
            </a:r>
            <a:r>
              <a:rPr lang="tr-TR" sz="2400" dirty="0" err="1" smtClean="0"/>
              <a:t>crows</a:t>
            </a:r>
            <a:r>
              <a:rPr lang="tr-TR" sz="2400" dirty="0" smtClean="0"/>
              <a:t> </a:t>
            </a:r>
            <a:r>
              <a:rPr lang="tr-TR" sz="2400" dirty="0" err="1" smtClean="0"/>
              <a:t>and</a:t>
            </a:r>
            <a:r>
              <a:rPr lang="tr-TR" sz="2400" dirty="0" smtClean="0"/>
              <a:t> </a:t>
            </a:r>
            <a:r>
              <a:rPr lang="tr-TR" sz="2400" dirty="0" err="1" smtClean="0"/>
              <a:t>eagles</a:t>
            </a:r>
            <a:r>
              <a:rPr lang="tr-TR" sz="2400" dirty="0" smtClean="0"/>
              <a:t>, </a:t>
            </a:r>
            <a:r>
              <a:rPr lang="tr-TR" sz="2400" dirty="0" err="1" smtClean="0"/>
              <a:t>swagman</a:t>
            </a:r>
            <a:r>
              <a:rPr lang="tr-TR" sz="2400" dirty="0" smtClean="0"/>
              <a:t> ( </a:t>
            </a:r>
            <a:r>
              <a:rPr lang="tr-TR" sz="2400" dirty="0" err="1" smtClean="0"/>
              <a:t>or</a:t>
            </a:r>
            <a:r>
              <a:rPr lang="tr-TR" sz="2400" dirty="0" smtClean="0"/>
              <a:t> </a:t>
            </a:r>
            <a:r>
              <a:rPr lang="tr-TR" sz="2400" dirty="0" err="1" smtClean="0"/>
              <a:t>sundowner</a:t>
            </a:r>
            <a:r>
              <a:rPr lang="tr-TR" sz="2400" dirty="0" smtClean="0"/>
              <a:t>) (</a:t>
            </a:r>
            <a:r>
              <a:rPr lang="tr-TR" sz="2400" dirty="0" err="1" smtClean="0"/>
              <a:t>man</a:t>
            </a:r>
            <a:r>
              <a:rPr lang="tr-TR" sz="2400" dirty="0" smtClean="0"/>
              <a:t> vs. </a:t>
            </a:r>
            <a:r>
              <a:rPr lang="tr-TR" sz="2400" dirty="0" err="1" smtClean="0"/>
              <a:t>man</a:t>
            </a:r>
            <a:r>
              <a:rPr lang="tr-TR" sz="2400" dirty="0" smtClean="0"/>
              <a:t>) </a:t>
            </a:r>
            <a:r>
              <a:rPr lang="tr-TR" sz="2400" dirty="0" err="1" smtClean="0"/>
              <a:t>and</a:t>
            </a:r>
            <a:r>
              <a:rPr lang="tr-TR" sz="2400" dirty="0" smtClean="0"/>
              <a:t> </a:t>
            </a:r>
            <a:r>
              <a:rPr lang="tr-TR" sz="2400" dirty="0" err="1" smtClean="0"/>
              <a:t>finally</a:t>
            </a:r>
            <a:r>
              <a:rPr lang="tr-TR" sz="2400" dirty="0" smtClean="0"/>
              <a:t> </a:t>
            </a:r>
            <a:r>
              <a:rPr lang="tr-TR" sz="2400" dirty="0" err="1" smtClean="0"/>
              <a:t>the</a:t>
            </a:r>
            <a:r>
              <a:rPr lang="tr-TR" sz="2400" dirty="0" smtClean="0"/>
              <a:t> </a:t>
            </a:r>
            <a:r>
              <a:rPr lang="tr-TR" sz="2400" dirty="0" err="1" smtClean="0"/>
              <a:t>snake</a:t>
            </a:r>
            <a:r>
              <a:rPr lang="tr-TR" sz="2400" dirty="0" smtClean="0"/>
              <a:t>. </a:t>
            </a:r>
          </a:p>
          <a:p>
            <a:endParaRPr lang="tr-TR" sz="2400" dirty="0"/>
          </a:p>
          <a:p>
            <a:pPr marL="0" indent="0">
              <a:buNone/>
            </a:pPr>
            <a:endParaRPr lang="tr-TR" sz="2400" dirty="0"/>
          </a:p>
        </p:txBody>
      </p:sp>
    </p:spTree>
    <p:extLst>
      <p:ext uri="{BB962C8B-B14F-4D97-AF65-F5344CB8AC3E}">
        <p14:creationId xmlns:p14="http://schemas.microsoft.com/office/powerpoint/2010/main" val="2782988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01770"/>
          </a:xfrm>
        </p:spPr>
        <p:txBody>
          <a:bodyPr/>
          <a:lstStyle/>
          <a:p>
            <a:r>
              <a:rPr lang="tr-TR" dirty="0" err="1" smtClean="0"/>
              <a:t>Characterization</a:t>
            </a:r>
            <a:r>
              <a:rPr lang="tr-TR" dirty="0" smtClean="0"/>
              <a:t> (</a:t>
            </a:r>
            <a:r>
              <a:rPr lang="tr-TR" dirty="0" err="1" smtClean="0"/>
              <a:t>Drover’s</a:t>
            </a:r>
            <a:r>
              <a:rPr lang="tr-TR" dirty="0" smtClean="0"/>
              <a:t> </a:t>
            </a:r>
            <a:r>
              <a:rPr lang="tr-TR" dirty="0" err="1" smtClean="0"/>
              <a:t>Wife</a:t>
            </a:r>
            <a:r>
              <a:rPr lang="tr-TR" dirty="0" smtClean="0"/>
              <a:t>)</a:t>
            </a:r>
            <a:endParaRPr lang="tr-TR" dirty="0"/>
          </a:p>
        </p:txBody>
      </p:sp>
      <p:sp>
        <p:nvSpPr>
          <p:cNvPr id="3" name="Content Placeholder 2"/>
          <p:cNvSpPr>
            <a:spLocks noGrp="1"/>
          </p:cNvSpPr>
          <p:nvPr>
            <p:ph idx="1"/>
          </p:nvPr>
        </p:nvSpPr>
        <p:spPr>
          <a:xfrm>
            <a:off x="2589212" y="1645920"/>
            <a:ext cx="8915400" cy="4974336"/>
          </a:xfrm>
        </p:spPr>
        <p:txBody>
          <a:bodyPr/>
          <a:lstStyle/>
          <a:p>
            <a:r>
              <a:rPr lang="tr-TR" dirty="0" err="1" smtClean="0"/>
              <a:t>The</a:t>
            </a:r>
            <a:r>
              <a:rPr lang="tr-TR" dirty="0" smtClean="0"/>
              <a:t> </a:t>
            </a:r>
            <a:r>
              <a:rPr lang="tr-TR" dirty="0" err="1" smtClean="0"/>
              <a:t>cases</a:t>
            </a:r>
            <a:r>
              <a:rPr lang="tr-TR" dirty="0" smtClean="0"/>
              <a:t> of </a:t>
            </a:r>
            <a:r>
              <a:rPr lang="tr-TR" dirty="0" err="1" smtClean="0"/>
              <a:t>bush</a:t>
            </a:r>
            <a:r>
              <a:rPr lang="tr-TR" dirty="0" smtClean="0"/>
              <a:t>-fire </a:t>
            </a:r>
            <a:r>
              <a:rPr lang="tr-TR" dirty="0" err="1" smtClean="0"/>
              <a:t>and</a:t>
            </a:r>
            <a:r>
              <a:rPr lang="tr-TR" dirty="0" smtClean="0"/>
              <a:t> </a:t>
            </a:r>
            <a:r>
              <a:rPr lang="tr-TR" dirty="0" err="1" smtClean="0"/>
              <a:t>crows&amp;eagles</a:t>
            </a:r>
            <a:r>
              <a:rPr lang="tr-TR" dirty="0" smtClean="0"/>
              <a:t> </a:t>
            </a:r>
            <a:r>
              <a:rPr lang="tr-TR" dirty="0" err="1" smtClean="0"/>
              <a:t>are</a:t>
            </a:r>
            <a:r>
              <a:rPr lang="tr-TR" dirty="0" smtClean="0"/>
              <a:t> </a:t>
            </a:r>
            <a:r>
              <a:rPr lang="tr-TR" dirty="0" err="1" smtClean="0"/>
              <a:t>especially</a:t>
            </a:r>
            <a:r>
              <a:rPr lang="tr-TR" dirty="0" smtClean="0"/>
              <a:t> </a:t>
            </a:r>
            <a:r>
              <a:rPr lang="tr-TR" dirty="0" err="1" smtClean="0"/>
              <a:t>significant</a:t>
            </a:r>
            <a:r>
              <a:rPr lang="tr-TR" dirty="0" smtClean="0"/>
              <a:t> in </a:t>
            </a:r>
            <a:r>
              <a:rPr lang="tr-TR" dirty="0" err="1" smtClean="0"/>
              <a:t>understanding</a:t>
            </a:r>
            <a:r>
              <a:rPr lang="tr-TR" dirty="0" smtClean="0"/>
              <a:t> </a:t>
            </a:r>
            <a:r>
              <a:rPr lang="tr-TR" dirty="0" err="1" smtClean="0"/>
              <a:t>the</a:t>
            </a:r>
            <a:r>
              <a:rPr lang="tr-TR" dirty="0" smtClean="0"/>
              <a:t> </a:t>
            </a:r>
            <a:r>
              <a:rPr lang="tr-TR" dirty="0" err="1" smtClean="0"/>
              <a:t>problematic</a:t>
            </a:r>
            <a:r>
              <a:rPr lang="tr-TR" dirty="0" smtClean="0"/>
              <a:t> </a:t>
            </a:r>
            <a:r>
              <a:rPr lang="tr-TR" dirty="0" err="1" smtClean="0"/>
              <a:t>gender</a:t>
            </a:r>
            <a:r>
              <a:rPr lang="tr-TR" dirty="0" smtClean="0"/>
              <a:t> role in </a:t>
            </a:r>
            <a:r>
              <a:rPr lang="tr-TR" dirty="0" err="1" smtClean="0"/>
              <a:t>the</a:t>
            </a:r>
            <a:r>
              <a:rPr lang="tr-TR" dirty="0" smtClean="0"/>
              <a:t> </a:t>
            </a:r>
            <a:r>
              <a:rPr lang="tr-TR" dirty="0" err="1" smtClean="0"/>
              <a:t>story</a:t>
            </a:r>
            <a:r>
              <a:rPr lang="tr-TR" dirty="0" smtClean="0"/>
              <a:t>.</a:t>
            </a:r>
          </a:p>
          <a:p>
            <a:endParaRPr lang="tr-TR" dirty="0"/>
          </a:p>
          <a:p>
            <a:r>
              <a:rPr lang="tr-TR" dirty="0" err="1" smtClean="0"/>
              <a:t>During</a:t>
            </a:r>
            <a:r>
              <a:rPr lang="tr-TR" dirty="0" smtClean="0"/>
              <a:t> </a:t>
            </a:r>
            <a:r>
              <a:rPr lang="tr-TR" dirty="0" err="1" smtClean="0"/>
              <a:t>bush</a:t>
            </a:r>
            <a:r>
              <a:rPr lang="tr-TR" dirty="0" smtClean="0"/>
              <a:t>-fire «</a:t>
            </a:r>
            <a:r>
              <a:rPr lang="tr-TR" dirty="0" err="1" smtClean="0"/>
              <a:t>she</a:t>
            </a:r>
            <a:r>
              <a:rPr lang="tr-TR" dirty="0" smtClean="0"/>
              <a:t> put on an </a:t>
            </a:r>
            <a:r>
              <a:rPr lang="tr-TR" dirty="0" err="1" smtClean="0"/>
              <a:t>old</a:t>
            </a:r>
            <a:r>
              <a:rPr lang="tr-TR" dirty="0" smtClean="0"/>
              <a:t> </a:t>
            </a:r>
            <a:r>
              <a:rPr lang="tr-TR" dirty="0" err="1" smtClean="0"/>
              <a:t>pair</a:t>
            </a:r>
            <a:r>
              <a:rPr lang="tr-TR" dirty="0" smtClean="0"/>
              <a:t> of her </a:t>
            </a:r>
            <a:r>
              <a:rPr lang="tr-TR" dirty="0" err="1" smtClean="0"/>
              <a:t>husband’s</a:t>
            </a:r>
            <a:r>
              <a:rPr lang="tr-TR" dirty="0" smtClean="0"/>
              <a:t> </a:t>
            </a:r>
            <a:r>
              <a:rPr lang="tr-TR" dirty="0" err="1" smtClean="0"/>
              <a:t>trousers</a:t>
            </a:r>
            <a:r>
              <a:rPr lang="tr-TR" dirty="0" smtClean="0"/>
              <a:t> </a:t>
            </a:r>
            <a:r>
              <a:rPr lang="tr-TR" dirty="0" err="1" smtClean="0"/>
              <a:t>and</a:t>
            </a:r>
            <a:r>
              <a:rPr lang="tr-TR" dirty="0" smtClean="0"/>
              <a:t> </a:t>
            </a:r>
            <a:r>
              <a:rPr lang="tr-TR" dirty="0" err="1" smtClean="0"/>
              <a:t>beat</a:t>
            </a:r>
            <a:r>
              <a:rPr lang="tr-TR" dirty="0" smtClean="0"/>
              <a:t> </a:t>
            </a:r>
            <a:r>
              <a:rPr lang="tr-TR" dirty="0" err="1" smtClean="0"/>
              <a:t>out</a:t>
            </a:r>
            <a:r>
              <a:rPr lang="tr-TR" dirty="0" smtClean="0"/>
              <a:t> </a:t>
            </a:r>
            <a:r>
              <a:rPr lang="tr-TR" dirty="0" err="1" smtClean="0"/>
              <a:t>the</a:t>
            </a:r>
            <a:r>
              <a:rPr lang="tr-TR" dirty="0" smtClean="0"/>
              <a:t> </a:t>
            </a:r>
            <a:r>
              <a:rPr lang="tr-TR" dirty="0" err="1" smtClean="0"/>
              <a:t>flames</a:t>
            </a:r>
            <a:r>
              <a:rPr lang="tr-TR" dirty="0" smtClean="0"/>
              <a:t>».</a:t>
            </a:r>
          </a:p>
          <a:p>
            <a:r>
              <a:rPr lang="tr-TR" dirty="0" err="1" smtClean="0"/>
              <a:t>The</a:t>
            </a:r>
            <a:r>
              <a:rPr lang="tr-TR" dirty="0" smtClean="0"/>
              <a:t> </a:t>
            </a:r>
            <a:r>
              <a:rPr lang="tr-TR" dirty="0" err="1" smtClean="0"/>
              <a:t>shows</a:t>
            </a:r>
            <a:r>
              <a:rPr lang="tr-TR" dirty="0" smtClean="0"/>
              <a:t> </a:t>
            </a:r>
            <a:r>
              <a:rPr lang="tr-TR" dirty="0" err="1" smtClean="0"/>
              <a:t>that</a:t>
            </a:r>
            <a:r>
              <a:rPr lang="tr-TR" dirty="0" smtClean="0"/>
              <a:t> </a:t>
            </a:r>
            <a:r>
              <a:rPr lang="tr-TR" dirty="0" err="1" smtClean="0"/>
              <a:t>she</a:t>
            </a:r>
            <a:r>
              <a:rPr lang="tr-TR" dirty="0" smtClean="0"/>
              <a:t> </a:t>
            </a:r>
            <a:r>
              <a:rPr lang="tr-TR" dirty="0" err="1" smtClean="0"/>
              <a:t>needs</a:t>
            </a:r>
            <a:r>
              <a:rPr lang="tr-TR" dirty="0" smtClean="0"/>
              <a:t> a </a:t>
            </a:r>
            <a:r>
              <a:rPr lang="tr-TR" dirty="0" err="1" smtClean="0"/>
              <a:t>man’s</a:t>
            </a:r>
            <a:r>
              <a:rPr lang="tr-TR" dirty="0" smtClean="0"/>
              <a:t> </a:t>
            </a:r>
            <a:r>
              <a:rPr lang="tr-TR" dirty="0" err="1" smtClean="0"/>
              <a:t>garment</a:t>
            </a:r>
            <a:r>
              <a:rPr lang="tr-TR" dirty="0" smtClean="0"/>
              <a:t>, in </a:t>
            </a:r>
            <a:r>
              <a:rPr lang="tr-TR" dirty="0" err="1" smtClean="0"/>
              <a:t>other</a:t>
            </a:r>
            <a:r>
              <a:rPr lang="tr-TR" dirty="0" smtClean="0"/>
              <a:t> </a:t>
            </a:r>
            <a:r>
              <a:rPr lang="tr-TR" dirty="0" err="1" smtClean="0"/>
              <a:t>words</a:t>
            </a:r>
            <a:r>
              <a:rPr lang="tr-TR" dirty="0" smtClean="0"/>
              <a:t>, </a:t>
            </a:r>
            <a:r>
              <a:rPr lang="tr-TR" dirty="0" err="1" smtClean="0"/>
              <a:t>she</a:t>
            </a:r>
            <a:r>
              <a:rPr lang="tr-TR" dirty="0" smtClean="0"/>
              <a:t> </a:t>
            </a:r>
            <a:r>
              <a:rPr lang="tr-TR" dirty="0" err="1" smtClean="0"/>
              <a:t>needs</a:t>
            </a:r>
            <a:r>
              <a:rPr lang="tr-TR" dirty="0" smtClean="0"/>
              <a:t> </a:t>
            </a:r>
            <a:r>
              <a:rPr lang="tr-TR" dirty="0" err="1" smtClean="0"/>
              <a:t>to</a:t>
            </a:r>
            <a:r>
              <a:rPr lang="tr-TR" dirty="0" smtClean="0"/>
              <a:t> be </a:t>
            </a:r>
            <a:r>
              <a:rPr lang="tr-TR" dirty="0" err="1" smtClean="0"/>
              <a:t>masculinized</a:t>
            </a:r>
            <a:r>
              <a:rPr lang="tr-TR" dirty="0" smtClean="0"/>
              <a:t> in </a:t>
            </a:r>
            <a:r>
              <a:rPr lang="tr-TR" dirty="0" err="1" smtClean="0"/>
              <a:t>order</a:t>
            </a:r>
            <a:r>
              <a:rPr lang="tr-TR" dirty="0" smtClean="0"/>
              <a:t> </a:t>
            </a:r>
            <a:r>
              <a:rPr lang="tr-TR" dirty="0" err="1" smtClean="0"/>
              <a:t>to</a:t>
            </a:r>
            <a:r>
              <a:rPr lang="tr-TR" dirty="0" smtClean="0"/>
              <a:t> </a:t>
            </a:r>
            <a:r>
              <a:rPr lang="tr-TR" dirty="0" err="1" smtClean="0"/>
              <a:t>fight</a:t>
            </a:r>
            <a:r>
              <a:rPr lang="tr-TR" dirty="0" smtClean="0"/>
              <a:t> </a:t>
            </a:r>
            <a:r>
              <a:rPr lang="tr-TR" dirty="0" err="1" smtClean="0"/>
              <a:t>the</a:t>
            </a:r>
            <a:r>
              <a:rPr lang="tr-TR" dirty="0" smtClean="0"/>
              <a:t> </a:t>
            </a:r>
            <a:r>
              <a:rPr lang="tr-TR" dirty="0" err="1" smtClean="0"/>
              <a:t>bush</a:t>
            </a:r>
            <a:r>
              <a:rPr lang="tr-TR" dirty="0" smtClean="0"/>
              <a:t>-fire. </a:t>
            </a:r>
          </a:p>
          <a:p>
            <a:endParaRPr lang="tr-TR" dirty="0"/>
          </a:p>
          <a:p>
            <a:r>
              <a:rPr lang="tr-TR" dirty="0" err="1" smtClean="0"/>
              <a:t>She</a:t>
            </a:r>
            <a:r>
              <a:rPr lang="tr-TR" dirty="0" smtClean="0"/>
              <a:t> </a:t>
            </a:r>
            <a:r>
              <a:rPr lang="tr-TR" dirty="0" err="1" smtClean="0"/>
              <a:t>uses</a:t>
            </a:r>
            <a:r>
              <a:rPr lang="tr-TR" dirty="0" smtClean="0"/>
              <a:t> a </a:t>
            </a:r>
            <a:r>
              <a:rPr lang="tr-TR" dirty="0" err="1" smtClean="0"/>
              <a:t>broomstick</a:t>
            </a:r>
            <a:r>
              <a:rPr lang="tr-TR" dirty="0" smtClean="0"/>
              <a:t> as </a:t>
            </a:r>
            <a:r>
              <a:rPr lang="tr-TR" dirty="0" err="1" smtClean="0"/>
              <a:t>if</a:t>
            </a:r>
            <a:r>
              <a:rPr lang="tr-TR" dirty="0" smtClean="0"/>
              <a:t> it </a:t>
            </a:r>
            <a:r>
              <a:rPr lang="tr-TR" dirty="0" err="1" smtClean="0"/>
              <a:t>were</a:t>
            </a:r>
            <a:r>
              <a:rPr lang="tr-TR" dirty="0" smtClean="0"/>
              <a:t> a </a:t>
            </a:r>
            <a:r>
              <a:rPr lang="tr-TR" dirty="0" err="1" smtClean="0"/>
              <a:t>rifle</a:t>
            </a:r>
            <a:r>
              <a:rPr lang="tr-TR" dirty="0" smtClean="0"/>
              <a:t> </a:t>
            </a:r>
            <a:r>
              <a:rPr lang="tr-TR" dirty="0" err="1" smtClean="0"/>
              <a:t>to</a:t>
            </a:r>
            <a:r>
              <a:rPr lang="tr-TR" dirty="0" smtClean="0"/>
              <a:t> </a:t>
            </a:r>
            <a:r>
              <a:rPr lang="tr-TR" dirty="0" err="1" smtClean="0"/>
              <a:t>frighten</a:t>
            </a:r>
            <a:r>
              <a:rPr lang="tr-TR" dirty="0" smtClean="0"/>
              <a:t> </a:t>
            </a:r>
            <a:r>
              <a:rPr lang="tr-TR" dirty="0" err="1" smtClean="0"/>
              <a:t>the</a:t>
            </a:r>
            <a:r>
              <a:rPr lang="tr-TR" dirty="0" smtClean="0"/>
              <a:t> </a:t>
            </a:r>
            <a:r>
              <a:rPr lang="tr-TR" dirty="0" err="1" smtClean="0"/>
              <a:t>predator</a:t>
            </a:r>
            <a:r>
              <a:rPr lang="tr-TR" dirty="0" smtClean="0"/>
              <a:t> </a:t>
            </a:r>
            <a:r>
              <a:rPr lang="tr-TR" dirty="0" err="1" smtClean="0"/>
              <a:t>birds</a:t>
            </a:r>
            <a:r>
              <a:rPr lang="tr-TR" dirty="0" smtClean="0"/>
              <a:t>.</a:t>
            </a:r>
          </a:p>
          <a:p>
            <a:r>
              <a:rPr lang="tr-TR" dirty="0" smtClean="0"/>
              <a:t>A </a:t>
            </a:r>
            <a:r>
              <a:rPr lang="tr-TR" dirty="0" err="1" smtClean="0"/>
              <a:t>broomstick</a:t>
            </a:r>
            <a:r>
              <a:rPr lang="tr-TR" dirty="0" smtClean="0"/>
              <a:t> is a </a:t>
            </a:r>
            <a:r>
              <a:rPr lang="tr-TR" dirty="0" err="1" smtClean="0"/>
              <a:t>domestic</a:t>
            </a:r>
            <a:r>
              <a:rPr lang="tr-TR" dirty="0" smtClean="0"/>
              <a:t> </a:t>
            </a:r>
            <a:r>
              <a:rPr lang="tr-TR" dirty="0" err="1" smtClean="0"/>
              <a:t>instrument</a:t>
            </a:r>
            <a:r>
              <a:rPr lang="tr-TR" dirty="0" smtClean="0"/>
              <a:t> </a:t>
            </a:r>
            <a:r>
              <a:rPr lang="tr-TR" dirty="0" err="1" smtClean="0"/>
              <a:t>that</a:t>
            </a:r>
            <a:r>
              <a:rPr lang="tr-TR" dirty="0" smtClean="0"/>
              <a:t> is </a:t>
            </a:r>
            <a:r>
              <a:rPr lang="tr-TR" dirty="0" err="1" smtClean="0"/>
              <a:t>associated</a:t>
            </a:r>
            <a:r>
              <a:rPr lang="tr-TR" dirty="0" smtClean="0"/>
              <a:t> </a:t>
            </a:r>
            <a:r>
              <a:rPr lang="tr-TR" dirty="0" err="1" smtClean="0"/>
              <a:t>with</a:t>
            </a:r>
            <a:r>
              <a:rPr lang="tr-TR" dirty="0" smtClean="0"/>
              <a:t> </a:t>
            </a:r>
            <a:r>
              <a:rPr lang="tr-TR" dirty="0" err="1" smtClean="0"/>
              <a:t>women</a:t>
            </a:r>
            <a:r>
              <a:rPr lang="tr-TR" dirty="0" smtClean="0"/>
              <a:t>, but in </a:t>
            </a:r>
            <a:r>
              <a:rPr lang="tr-TR" dirty="0" err="1" smtClean="0"/>
              <a:t>this</a:t>
            </a:r>
            <a:r>
              <a:rPr lang="tr-TR" dirty="0" smtClean="0"/>
              <a:t> </a:t>
            </a:r>
            <a:r>
              <a:rPr lang="tr-TR" dirty="0" err="1" smtClean="0"/>
              <a:t>case</a:t>
            </a:r>
            <a:r>
              <a:rPr lang="tr-TR" dirty="0" smtClean="0"/>
              <a:t> it </a:t>
            </a:r>
            <a:r>
              <a:rPr lang="tr-TR" dirty="0" err="1" smtClean="0"/>
              <a:t>turns</a:t>
            </a:r>
            <a:r>
              <a:rPr lang="tr-TR" dirty="0" smtClean="0"/>
              <a:t> </a:t>
            </a:r>
            <a:r>
              <a:rPr lang="tr-TR" dirty="0" err="1" smtClean="0"/>
              <a:t>to</a:t>
            </a:r>
            <a:r>
              <a:rPr lang="tr-TR" dirty="0" smtClean="0"/>
              <a:t> be a </a:t>
            </a:r>
            <a:r>
              <a:rPr lang="tr-TR" dirty="0" err="1" smtClean="0"/>
              <a:t>rifle</a:t>
            </a:r>
            <a:r>
              <a:rPr lang="tr-TR" dirty="0" smtClean="0"/>
              <a:t> </a:t>
            </a:r>
            <a:r>
              <a:rPr lang="tr-TR" dirty="0" err="1" smtClean="0"/>
              <a:t>that</a:t>
            </a:r>
            <a:r>
              <a:rPr lang="tr-TR" dirty="0" smtClean="0"/>
              <a:t> is </a:t>
            </a:r>
            <a:r>
              <a:rPr lang="tr-TR" dirty="0" err="1" smtClean="0"/>
              <a:t>associated</a:t>
            </a:r>
            <a:r>
              <a:rPr lang="tr-TR" dirty="0" smtClean="0"/>
              <a:t> </a:t>
            </a:r>
            <a:r>
              <a:rPr lang="tr-TR" dirty="0" err="1" smtClean="0"/>
              <a:t>with</a:t>
            </a:r>
            <a:r>
              <a:rPr lang="tr-TR" dirty="0" smtClean="0"/>
              <a:t> men. </a:t>
            </a:r>
            <a:endParaRPr lang="tr-TR" dirty="0"/>
          </a:p>
        </p:txBody>
      </p:sp>
    </p:spTree>
    <p:extLst>
      <p:ext uri="{BB962C8B-B14F-4D97-AF65-F5344CB8AC3E}">
        <p14:creationId xmlns:p14="http://schemas.microsoft.com/office/powerpoint/2010/main" val="289532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49206"/>
            <a:ext cx="8911687" cy="509746"/>
          </a:xfrm>
        </p:spPr>
        <p:txBody>
          <a:bodyPr>
            <a:normAutofit fontScale="90000"/>
          </a:bodyPr>
          <a:lstStyle/>
          <a:p>
            <a:r>
              <a:rPr lang="tr-TR" dirty="0" err="1" smtClean="0"/>
              <a:t>Characterization</a:t>
            </a:r>
            <a:r>
              <a:rPr lang="tr-TR" dirty="0"/>
              <a:t> </a:t>
            </a:r>
            <a:r>
              <a:rPr lang="tr-TR" dirty="0" smtClean="0"/>
              <a:t>(</a:t>
            </a:r>
            <a:r>
              <a:rPr lang="tr-TR" dirty="0" err="1" smtClean="0"/>
              <a:t>Drover’s</a:t>
            </a:r>
            <a:r>
              <a:rPr lang="tr-TR" dirty="0" smtClean="0"/>
              <a:t> </a:t>
            </a:r>
            <a:r>
              <a:rPr lang="tr-TR" dirty="0" err="1" smtClean="0"/>
              <a:t>Wife</a:t>
            </a:r>
            <a:r>
              <a:rPr lang="tr-TR" dirty="0" smtClean="0"/>
              <a:t>)</a:t>
            </a:r>
            <a:endParaRPr lang="tr-TR" dirty="0"/>
          </a:p>
        </p:txBody>
      </p:sp>
      <p:sp>
        <p:nvSpPr>
          <p:cNvPr id="3" name="Content Placeholder 2"/>
          <p:cNvSpPr>
            <a:spLocks noGrp="1"/>
          </p:cNvSpPr>
          <p:nvPr>
            <p:ph idx="1"/>
          </p:nvPr>
        </p:nvSpPr>
        <p:spPr>
          <a:xfrm>
            <a:off x="2592925" y="758952"/>
            <a:ext cx="8915400" cy="5376672"/>
          </a:xfrm>
        </p:spPr>
        <p:txBody>
          <a:bodyPr/>
          <a:lstStyle/>
          <a:p>
            <a:r>
              <a:rPr lang="tr-TR" sz="2000" dirty="0" smtClean="0"/>
              <a:t>«</a:t>
            </a:r>
            <a:r>
              <a:rPr lang="tr-TR" sz="2000" dirty="0" err="1" smtClean="0"/>
              <a:t>She</a:t>
            </a:r>
            <a:r>
              <a:rPr lang="tr-TR" sz="2000" dirty="0" smtClean="0"/>
              <a:t> </a:t>
            </a:r>
            <a:r>
              <a:rPr lang="tr-TR" sz="2000" dirty="0" err="1" smtClean="0"/>
              <a:t>seems</a:t>
            </a:r>
            <a:r>
              <a:rPr lang="tr-TR" sz="2000" dirty="0" smtClean="0"/>
              <a:t> </a:t>
            </a:r>
            <a:r>
              <a:rPr lang="tr-TR" sz="2000" dirty="0" err="1" smtClean="0"/>
              <a:t>contented</a:t>
            </a:r>
            <a:r>
              <a:rPr lang="tr-TR" sz="2000" dirty="0" smtClean="0"/>
              <a:t> </a:t>
            </a:r>
            <a:r>
              <a:rPr lang="tr-TR" sz="2000" dirty="0" err="1" smtClean="0"/>
              <a:t>with</a:t>
            </a:r>
            <a:r>
              <a:rPr lang="tr-TR" sz="2000" dirty="0" smtClean="0"/>
              <a:t> her lot. </a:t>
            </a:r>
            <a:r>
              <a:rPr lang="tr-TR" sz="2000" dirty="0" err="1" smtClean="0"/>
              <a:t>She</a:t>
            </a:r>
            <a:r>
              <a:rPr lang="tr-TR" sz="2000" dirty="0" smtClean="0"/>
              <a:t> </a:t>
            </a:r>
            <a:r>
              <a:rPr lang="tr-TR" sz="2000" dirty="0" err="1" smtClean="0"/>
              <a:t>loves</a:t>
            </a:r>
            <a:r>
              <a:rPr lang="tr-TR" sz="2000" dirty="0" smtClean="0"/>
              <a:t> her </a:t>
            </a:r>
            <a:r>
              <a:rPr lang="tr-TR" sz="2000" dirty="0" err="1" smtClean="0"/>
              <a:t>children</a:t>
            </a:r>
            <a:r>
              <a:rPr lang="tr-TR" sz="2000" dirty="0" smtClean="0"/>
              <a:t> but </a:t>
            </a:r>
            <a:r>
              <a:rPr lang="tr-TR" sz="2000" b="1" dirty="0" smtClean="0"/>
              <a:t>has </a:t>
            </a:r>
            <a:r>
              <a:rPr lang="tr-TR" sz="2000" b="1" dirty="0" err="1" smtClean="0"/>
              <a:t>no</a:t>
            </a:r>
            <a:r>
              <a:rPr lang="tr-TR" sz="2000" b="1" dirty="0" smtClean="0"/>
              <a:t> time </a:t>
            </a:r>
            <a:r>
              <a:rPr lang="tr-TR" sz="2000" b="1" dirty="0" err="1" smtClean="0"/>
              <a:t>to</a:t>
            </a:r>
            <a:r>
              <a:rPr lang="tr-TR" sz="2000" b="1" dirty="0" smtClean="0"/>
              <a:t> </a:t>
            </a:r>
            <a:r>
              <a:rPr lang="tr-TR" sz="2000" b="1" dirty="0" err="1" smtClean="0"/>
              <a:t>show</a:t>
            </a:r>
            <a:r>
              <a:rPr lang="tr-TR" sz="2000" b="1" dirty="0" smtClean="0"/>
              <a:t> it. </a:t>
            </a:r>
            <a:r>
              <a:rPr lang="tr-TR" sz="2000" b="1" dirty="0" err="1" smtClean="0"/>
              <a:t>She</a:t>
            </a:r>
            <a:r>
              <a:rPr lang="tr-TR" sz="2000" b="1" dirty="0" smtClean="0"/>
              <a:t> </a:t>
            </a:r>
            <a:r>
              <a:rPr lang="tr-TR" sz="2000" b="1" dirty="0" err="1" smtClean="0"/>
              <a:t>seems</a:t>
            </a:r>
            <a:r>
              <a:rPr lang="tr-TR" sz="2000" b="1" dirty="0" smtClean="0"/>
              <a:t> </a:t>
            </a:r>
            <a:r>
              <a:rPr lang="tr-TR" sz="2000" b="1" dirty="0" err="1" smtClean="0"/>
              <a:t>harsh</a:t>
            </a:r>
            <a:r>
              <a:rPr lang="tr-TR" sz="2000" b="1" dirty="0" smtClean="0"/>
              <a:t> </a:t>
            </a:r>
            <a:r>
              <a:rPr lang="tr-TR" sz="2000" b="1" dirty="0" err="1" smtClean="0"/>
              <a:t>to</a:t>
            </a:r>
            <a:r>
              <a:rPr lang="tr-TR" sz="2000" b="1" dirty="0" smtClean="0"/>
              <a:t> </a:t>
            </a:r>
            <a:r>
              <a:rPr lang="tr-TR" sz="2000" b="1" dirty="0" err="1" smtClean="0"/>
              <a:t>them</a:t>
            </a:r>
            <a:r>
              <a:rPr lang="tr-TR" sz="2000" b="1" dirty="0" smtClean="0"/>
              <a:t>. Her </a:t>
            </a:r>
            <a:r>
              <a:rPr lang="tr-TR" sz="2000" b="1" dirty="0" err="1" smtClean="0"/>
              <a:t>surroundings</a:t>
            </a:r>
            <a:r>
              <a:rPr lang="tr-TR" sz="2000" dirty="0" smtClean="0"/>
              <a:t> </a:t>
            </a:r>
            <a:r>
              <a:rPr lang="tr-TR" sz="2000" dirty="0" err="1" smtClean="0"/>
              <a:t>are</a:t>
            </a:r>
            <a:r>
              <a:rPr lang="tr-TR" sz="2000" dirty="0" smtClean="0"/>
              <a:t> not </a:t>
            </a:r>
            <a:r>
              <a:rPr lang="tr-TR" sz="2000" dirty="0" err="1" smtClean="0"/>
              <a:t>favorable</a:t>
            </a:r>
            <a:r>
              <a:rPr lang="tr-TR" sz="2000" dirty="0" smtClean="0"/>
              <a:t> </a:t>
            </a:r>
            <a:r>
              <a:rPr lang="tr-TR" sz="2000" dirty="0" err="1" smtClean="0"/>
              <a:t>to</a:t>
            </a:r>
            <a:r>
              <a:rPr lang="tr-TR" sz="2000" dirty="0" smtClean="0"/>
              <a:t> </a:t>
            </a:r>
            <a:r>
              <a:rPr lang="tr-TR" sz="2000" dirty="0" err="1" smtClean="0"/>
              <a:t>the</a:t>
            </a:r>
            <a:r>
              <a:rPr lang="tr-TR" sz="2000" dirty="0" smtClean="0"/>
              <a:t> </a:t>
            </a:r>
            <a:r>
              <a:rPr lang="tr-TR" sz="2000" dirty="0" err="1" smtClean="0"/>
              <a:t>development</a:t>
            </a:r>
            <a:r>
              <a:rPr lang="tr-TR" sz="2000" dirty="0" smtClean="0"/>
              <a:t> of </a:t>
            </a:r>
            <a:r>
              <a:rPr lang="tr-TR" sz="2000" dirty="0" err="1" smtClean="0"/>
              <a:t>the</a:t>
            </a:r>
            <a:r>
              <a:rPr lang="tr-TR" sz="2000" dirty="0" smtClean="0"/>
              <a:t> </a:t>
            </a:r>
            <a:r>
              <a:rPr lang="tr-TR" sz="2000" b="1" dirty="0" smtClean="0"/>
              <a:t>&lt;</a:t>
            </a:r>
            <a:r>
              <a:rPr lang="tr-TR" sz="2000" b="1" dirty="0" err="1" smtClean="0"/>
              <a:t>womanly</a:t>
            </a:r>
            <a:r>
              <a:rPr lang="tr-TR" sz="2000" b="1" dirty="0" smtClean="0"/>
              <a:t>&gt; </a:t>
            </a:r>
            <a:r>
              <a:rPr lang="tr-TR" sz="2000" b="1" dirty="0" err="1" smtClean="0"/>
              <a:t>or</a:t>
            </a:r>
            <a:r>
              <a:rPr lang="tr-TR" sz="2000" b="1" dirty="0" smtClean="0"/>
              <a:t> </a:t>
            </a:r>
            <a:r>
              <a:rPr lang="tr-TR" sz="2000" b="1" dirty="0" err="1" smtClean="0"/>
              <a:t>sentimental</a:t>
            </a:r>
            <a:r>
              <a:rPr lang="tr-TR" sz="2000" b="1" dirty="0" smtClean="0"/>
              <a:t> </a:t>
            </a:r>
            <a:r>
              <a:rPr lang="tr-TR" sz="2000" b="1" dirty="0" err="1" smtClean="0"/>
              <a:t>side</a:t>
            </a:r>
            <a:r>
              <a:rPr lang="tr-TR" sz="2000" b="1" dirty="0" smtClean="0"/>
              <a:t> of </a:t>
            </a:r>
            <a:r>
              <a:rPr lang="tr-TR" sz="2000" b="1" dirty="0" err="1" smtClean="0"/>
              <a:t>nature</a:t>
            </a:r>
            <a:r>
              <a:rPr lang="tr-TR" sz="2000" dirty="0" smtClean="0"/>
              <a:t>.»</a:t>
            </a:r>
            <a:endParaRPr lang="tr-TR" sz="2000" b="1" dirty="0"/>
          </a:p>
          <a:p>
            <a:r>
              <a:rPr lang="tr-TR" sz="2000" dirty="0" err="1" smtClean="0"/>
              <a:t>This</a:t>
            </a:r>
            <a:r>
              <a:rPr lang="tr-TR" sz="2000" dirty="0" smtClean="0"/>
              <a:t> </a:t>
            </a:r>
            <a:r>
              <a:rPr lang="tr-TR" sz="2000" dirty="0" err="1" smtClean="0"/>
              <a:t>quotation</a:t>
            </a:r>
            <a:r>
              <a:rPr lang="tr-TR" sz="2000" dirty="0" smtClean="0"/>
              <a:t> </a:t>
            </a:r>
            <a:r>
              <a:rPr lang="tr-TR" sz="2000" dirty="0" err="1" smtClean="0"/>
              <a:t>shows</a:t>
            </a:r>
            <a:r>
              <a:rPr lang="tr-TR" sz="2000" dirty="0" smtClean="0"/>
              <a:t> </a:t>
            </a:r>
            <a:r>
              <a:rPr lang="tr-TR" sz="2000" dirty="0" err="1" smtClean="0"/>
              <a:t>that</a:t>
            </a:r>
            <a:r>
              <a:rPr lang="tr-TR" sz="2000" dirty="0" smtClean="0"/>
              <a:t> NATURE has an </a:t>
            </a:r>
            <a:r>
              <a:rPr lang="tr-TR" sz="2000" dirty="0" err="1" smtClean="0"/>
              <a:t>active</a:t>
            </a:r>
            <a:r>
              <a:rPr lang="tr-TR" sz="2000" dirty="0" smtClean="0"/>
              <a:t> role/is determinant </a:t>
            </a:r>
            <a:r>
              <a:rPr lang="tr-TR" sz="2000" dirty="0" err="1" smtClean="0"/>
              <a:t>one’s</a:t>
            </a:r>
            <a:r>
              <a:rPr lang="tr-TR" sz="2000" dirty="0" smtClean="0"/>
              <a:t> </a:t>
            </a:r>
            <a:r>
              <a:rPr lang="tr-TR" sz="2000" dirty="0" err="1" smtClean="0"/>
              <a:t>character</a:t>
            </a:r>
            <a:r>
              <a:rPr lang="tr-TR" sz="2000" dirty="0" smtClean="0"/>
              <a:t>. </a:t>
            </a:r>
            <a:r>
              <a:rPr lang="tr-TR" sz="2000" dirty="0" err="1" smtClean="0"/>
              <a:t>In</a:t>
            </a:r>
            <a:r>
              <a:rPr lang="tr-TR" sz="2000" dirty="0" smtClean="0"/>
              <a:t> </a:t>
            </a:r>
            <a:r>
              <a:rPr lang="tr-TR" sz="2000" dirty="0" err="1" smtClean="0"/>
              <a:t>the</a:t>
            </a:r>
            <a:r>
              <a:rPr lang="tr-TR" sz="2000" dirty="0" smtClean="0"/>
              <a:t> </a:t>
            </a:r>
            <a:r>
              <a:rPr lang="tr-TR" sz="2000" dirty="0" err="1" smtClean="0"/>
              <a:t>story</a:t>
            </a:r>
            <a:r>
              <a:rPr lang="tr-TR" sz="2000" dirty="0" smtClean="0"/>
              <a:t>, </a:t>
            </a:r>
            <a:r>
              <a:rPr lang="tr-TR" sz="2000" dirty="0" err="1" smtClean="0"/>
              <a:t>the</a:t>
            </a:r>
            <a:r>
              <a:rPr lang="tr-TR" sz="2000" dirty="0" smtClean="0"/>
              <a:t> </a:t>
            </a:r>
            <a:r>
              <a:rPr lang="tr-TR" sz="2000" dirty="0" err="1" smtClean="0"/>
              <a:t>wife</a:t>
            </a:r>
            <a:r>
              <a:rPr lang="tr-TR" sz="2000" dirty="0" smtClean="0"/>
              <a:t> </a:t>
            </a:r>
            <a:r>
              <a:rPr lang="tr-TR" sz="2000" dirty="0" err="1" smtClean="0"/>
              <a:t>replaces</a:t>
            </a:r>
            <a:r>
              <a:rPr lang="tr-TR" sz="2000" dirty="0" smtClean="0"/>
              <a:t> </a:t>
            </a:r>
            <a:r>
              <a:rPr lang="tr-TR" sz="2000" dirty="0" err="1" smtClean="0"/>
              <a:t>the</a:t>
            </a:r>
            <a:r>
              <a:rPr lang="tr-TR" sz="2000" dirty="0" smtClean="0"/>
              <a:t> </a:t>
            </a:r>
            <a:r>
              <a:rPr lang="tr-TR" sz="2000" dirty="0" err="1" smtClean="0"/>
              <a:t>absent</a:t>
            </a:r>
            <a:r>
              <a:rPr lang="tr-TR" sz="2000" dirty="0" smtClean="0"/>
              <a:t> </a:t>
            </a:r>
            <a:r>
              <a:rPr lang="tr-TR" sz="2000" dirty="0" err="1" smtClean="0"/>
              <a:t>father</a:t>
            </a:r>
            <a:r>
              <a:rPr lang="tr-TR" sz="2000" dirty="0" smtClean="0"/>
              <a:t> </a:t>
            </a:r>
            <a:r>
              <a:rPr lang="tr-TR" sz="2000" dirty="0" err="1" smtClean="0"/>
              <a:t>figure</a:t>
            </a:r>
            <a:r>
              <a:rPr lang="tr-TR" sz="2000" dirty="0" smtClean="0"/>
              <a:t>. </a:t>
            </a:r>
          </a:p>
          <a:p>
            <a:endParaRPr lang="tr-TR" sz="2000" dirty="0"/>
          </a:p>
          <a:p>
            <a:r>
              <a:rPr lang="tr-TR" sz="2000" dirty="0" smtClean="0"/>
              <a:t>YET, </a:t>
            </a:r>
            <a:r>
              <a:rPr lang="tr-TR" sz="2000" dirty="0" err="1" smtClean="0"/>
              <a:t>there</a:t>
            </a:r>
            <a:r>
              <a:rPr lang="tr-TR" sz="2000" dirty="0" smtClean="0"/>
              <a:t> is </a:t>
            </a:r>
            <a:r>
              <a:rPr lang="tr-TR" sz="2000" dirty="0" err="1" smtClean="0"/>
              <a:t>also</a:t>
            </a:r>
            <a:r>
              <a:rPr lang="tr-TR" sz="2000" dirty="0" smtClean="0"/>
              <a:t> a </a:t>
            </a:r>
            <a:r>
              <a:rPr lang="tr-TR" sz="2000" dirty="0" err="1" smtClean="0"/>
              <a:t>textual</a:t>
            </a:r>
            <a:r>
              <a:rPr lang="tr-TR" sz="2000" dirty="0" smtClean="0"/>
              <a:t> </a:t>
            </a:r>
            <a:r>
              <a:rPr lang="tr-TR" sz="2000" dirty="0" err="1" smtClean="0"/>
              <a:t>proof</a:t>
            </a:r>
            <a:r>
              <a:rPr lang="tr-TR" sz="2000" dirty="0" smtClean="0"/>
              <a:t> of her </a:t>
            </a:r>
            <a:r>
              <a:rPr lang="tr-TR" sz="2000" dirty="0" err="1" smtClean="0"/>
              <a:t>tendency</a:t>
            </a:r>
            <a:r>
              <a:rPr lang="tr-TR" sz="2000" dirty="0" smtClean="0"/>
              <a:t> </a:t>
            </a:r>
            <a:r>
              <a:rPr lang="tr-TR" sz="2000" dirty="0" err="1" smtClean="0"/>
              <a:t>to</a:t>
            </a:r>
            <a:r>
              <a:rPr lang="tr-TR" sz="2000" dirty="0" smtClean="0"/>
              <a:t> </a:t>
            </a:r>
            <a:r>
              <a:rPr lang="tr-TR" sz="2000" dirty="0" err="1" smtClean="0"/>
              <a:t>keep</a:t>
            </a:r>
            <a:r>
              <a:rPr lang="tr-TR" sz="2000" dirty="0" smtClean="0"/>
              <a:t> her </a:t>
            </a:r>
            <a:r>
              <a:rPr lang="tr-TR" sz="2000" dirty="0" err="1" smtClean="0"/>
              <a:t>feminine</a:t>
            </a:r>
            <a:r>
              <a:rPr lang="tr-TR" sz="2000" dirty="0" smtClean="0"/>
              <a:t> </a:t>
            </a:r>
            <a:r>
              <a:rPr lang="tr-TR" sz="2000" dirty="0" err="1" smtClean="0"/>
              <a:t>identity</a:t>
            </a:r>
            <a:r>
              <a:rPr lang="tr-TR" sz="2000" dirty="0" smtClean="0"/>
              <a:t>. </a:t>
            </a:r>
          </a:p>
          <a:p>
            <a:r>
              <a:rPr lang="tr-TR" sz="2000" dirty="0" smtClean="0"/>
              <a:t>«</a:t>
            </a:r>
            <a:r>
              <a:rPr lang="tr-TR" sz="2000" dirty="0" err="1" smtClean="0"/>
              <a:t>She</a:t>
            </a:r>
            <a:r>
              <a:rPr lang="tr-TR" sz="2000" dirty="0" smtClean="0"/>
              <a:t> </a:t>
            </a:r>
            <a:r>
              <a:rPr lang="tr-TR" sz="2000" dirty="0" err="1" smtClean="0"/>
              <a:t>finds</a:t>
            </a:r>
            <a:r>
              <a:rPr lang="tr-TR" sz="2000" dirty="0" smtClean="0"/>
              <a:t> </a:t>
            </a:r>
            <a:r>
              <a:rPr lang="tr-TR" sz="2000" dirty="0" err="1" smtClean="0"/>
              <a:t>all</a:t>
            </a:r>
            <a:r>
              <a:rPr lang="tr-TR" sz="2000" dirty="0" smtClean="0"/>
              <a:t> </a:t>
            </a:r>
            <a:r>
              <a:rPr lang="tr-TR" sz="2000" dirty="0" err="1" smtClean="0"/>
              <a:t>the</a:t>
            </a:r>
            <a:r>
              <a:rPr lang="tr-TR" sz="2000" dirty="0" smtClean="0"/>
              <a:t> </a:t>
            </a:r>
            <a:r>
              <a:rPr lang="tr-TR" sz="2000" dirty="0" err="1" smtClean="0"/>
              <a:t>excitement</a:t>
            </a:r>
            <a:r>
              <a:rPr lang="tr-TR" sz="2000" dirty="0" smtClean="0"/>
              <a:t> </a:t>
            </a:r>
            <a:r>
              <a:rPr lang="tr-TR" sz="2000" dirty="0" err="1" smtClean="0"/>
              <a:t>and</a:t>
            </a:r>
            <a:r>
              <a:rPr lang="tr-TR" sz="2000" dirty="0" smtClean="0"/>
              <a:t> </a:t>
            </a:r>
            <a:r>
              <a:rPr lang="tr-TR" sz="2000" dirty="0" err="1" smtClean="0"/>
              <a:t>recreation</a:t>
            </a:r>
            <a:r>
              <a:rPr lang="tr-TR" sz="2000" dirty="0" smtClean="0"/>
              <a:t> </a:t>
            </a:r>
            <a:r>
              <a:rPr lang="tr-TR" sz="2000" dirty="0" err="1" smtClean="0"/>
              <a:t>she</a:t>
            </a:r>
            <a:r>
              <a:rPr lang="tr-TR" sz="2000" dirty="0" smtClean="0"/>
              <a:t> </a:t>
            </a:r>
            <a:r>
              <a:rPr lang="tr-TR" sz="2000" dirty="0" err="1" smtClean="0"/>
              <a:t>needs</a:t>
            </a:r>
            <a:r>
              <a:rPr lang="tr-TR" sz="2000" dirty="0" smtClean="0"/>
              <a:t> in _</a:t>
            </a:r>
            <a:r>
              <a:rPr lang="tr-TR" sz="2000" dirty="0" err="1" smtClean="0"/>
              <a:t>Young</a:t>
            </a:r>
            <a:r>
              <a:rPr lang="tr-TR" sz="2000" dirty="0" smtClean="0"/>
              <a:t> </a:t>
            </a:r>
            <a:r>
              <a:rPr lang="tr-TR" sz="2000" dirty="0" err="1" smtClean="0"/>
              <a:t>Ladies</a:t>
            </a:r>
            <a:r>
              <a:rPr lang="tr-TR" sz="2000" dirty="0" smtClean="0"/>
              <a:t>’ </a:t>
            </a:r>
            <a:r>
              <a:rPr lang="tr-TR" sz="2000" dirty="0" err="1" smtClean="0"/>
              <a:t>Journal</a:t>
            </a:r>
            <a:r>
              <a:rPr lang="tr-TR" sz="2000" dirty="0" smtClean="0"/>
              <a:t>_, </a:t>
            </a:r>
            <a:r>
              <a:rPr lang="tr-TR" sz="2000" dirty="0" err="1" smtClean="0"/>
              <a:t>and</a:t>
            </a:r>
            <a:r>
              <a:rPr lang="tr-TR" sz="2000" dirty="0" smtClean="0"/>
              <a:t> </a:t>
            </a:r>
            <a:r>
              <a:rPr lang="tr-TR" sz="2000" i="1" dirty="0" err="1" smtClean="0"/>
              <a:t>Heaven</a:t>
            </a:r>
            <a:r>
              <a:rPr lang="tr-TR" sz="2000" i="1" dirty="0" smtClean="0"/>
              <a:t> </a:t>
            </a:r>
            <a:r>
              <a:rPr lang="tr-TR" sz="2000" i="1" dirty="0" err="1" smtClean="0"/>
              <a:t>help</a:t>
            </a:r>
            <a:r>
              <a:rPr lang="tr-TR" sz="2000" i="1" dirty="0" smtClean="0"/>
              <a:t> her! </a:t>
            </a:r>
            <a:r>
              <a:rPr lang="tr-TR" sz="2000" dirty="0" err="1"/>
              <a:t>t</a:t>
            </a:r>
            <a:r>
              <a:rPr lang="tr-TR" sz="2000" dirty="0" err="1" smtClean="0"/>
              <a:t>akes</a:t>
            </a:r>
            <a:r>
              <a:rPr lang="tr-TR" sz="2000" dirty="0" smtClean="0"/>
              <a:t> a </a:t>
            </a:r>
            <a:r>
              <a:rPr lang="tr-TR" sz="2000" dirty="0" err="1" smtClean="0"/>
              <a:t>please</a:t>
            </a:r>
            <a:r>
              <a:rPr lang="tr-TR" sz="2000" dirty="0" smtClean="0"/>
              <a:t> in </a:t>
            </a:r>
            <a:r>
              <a:rPr lang="tr-TR" sz="2000" dirty="0" err="1" smtClean="0"/>
              <a:t>the</a:t>
            </a:r>
            <a:r>
              <a:rPr lang="tr-TR" sz="2000" dirty="0" smtClean="0"/>
              <a:t> </a:t>
            </a:r>
            <a:r>
              <a:rPr lang="tr-TR" sz="2000" dirty="0" err="1" smtClean="0"/>
              <a:t>fashion-plates</a:t>
            </a:r>
            <a:r>
              <a:rPr lang="tr-TR" sz="2000" dirty="0" smtClean="0"/>
              <a:t>.» </a:t>
            </a:r>
          </a:p>
          <a:p>
            <a:r>
              <a:rPr lang="tr-TR" sz="2000" dirty="0" err="1" smtClean="0"/>
              <a:t>The</a:t>
            </a:r>
            <a:r>
              <a:rPr lang="tr-TR" sz="2000" dirty="0" smtClean="0"/>
              <a:t> </a:t>
            </a:r>
            <a:r>
              <a:rPr lang="tr-TR" sz="2000" dirty="0" err="1" smtClean="0"/>
              <a:t>expression</a:t>
            </a:r>
            <a:r>
              <a:rPr lang="tr-TR" sz="2000" dirty="0" smtClean="0"/>
              <a:t> </a:t>
            </a:r>
            <a:r>
              <a:rPr lang="tr-TR" sz="2000" dirty="0" err="1" smtClean="0"/>
              <a:t>written</a:t>
            </a:r>
            <a:r>
              <a:rPr lang="tr-TR" sz="2000" dirty="0" smtClean="0"/>
              <a:t> in </a:t>
            </a:r>
            <a:r>
              <a:rPr lang="tr-TR" sz="2000" dirty="0" err="1" smtClean="0"/>
              <a:t>italics</a:t>
            </a:r>
            <a:r>
              <a:rPr lang="tr-TR" sz="2000" dirty="0" smtClean="0"/>
              <a:t> </a:t>
            </a:r>
            <a:r>
              <a:rPr lang="tr-TR" sz="2000" dirty="0" err="1" smtClean="0"/>
              <a:t>belongs</a:t>
            </a:r>
            <a:r>
              <a:rPr lang="tr-TR" sz="2000" dirty="0" smtClean="0"/>
              <a:t> </a:t>
            </a:r>
            <a:r>
              <a:rPr lang="tr-TR" sz="2000" dirty="0" err="1" smtClean="0"/>
              <a:t>to</a:t>
            </a:r>
            <a:r>
              <a:rPr lang="tr-TR" sz="2000" dirty="0" smtClean="0"/>
              <a:t> </a:t>
            </a:r>
            <a:r>
              <a:rPr lang="tr-TR" sz="2000" dirty="0" err="1" smtClean="0"/>
              <a:t>the</a:t>
            </a:r>
            <a:r>
              <a:rPr lang="tr-TR" sz="2000" dirty="0" smtClean="0"/>
              <a:t> </a:t>
            </a:r>
            <a:r>
              <a:rPr lang="tr-TR" sz="2000" dirty="0" err="1" smtClean="0"/>
              <a:t>narrator</a:t>
            </a:r>
            <a:r>
              <a:rPr lang="tr-TR" sz="2000" dirty="0" smtClean="0"/>
              <a:t>. </a:t>
            </a:r>
            <a:r>
              <a:rPr lang="tr-TR" sz="2000" dirty="0" err="1" smtClean="0"/>
              <a:t>The</a:t>
            </a:r>
            <a:r>
              <a:rPr lang="tr-TR" sz="2000" dirty="0" smtClean="0"/>
              <a:t> </a:t>
            </a:r>
            <a:r>
              <a:rPr lang="tr-TR" sz="2000" dirty="0" err="1" smtClean="0"/>
              <a:t>narrator</a:t>
            </a:r>
            <a:r>
              <a:rPr lang="tr-TR" sz="2000" dirty="0" smtClean="0"/>
              <a:t> is </a:t>
            </a:r>
            <a:r>
              <a:rPr lang="tr-TR" sz="2000" dirty="0" err="1" smtClean="0"/>
              <a:t>aware</a:t>
            </a:r>
            <a:r>
              <a:rPr lang="tr-TR" sz="2000" dirty="0" smtClean="0"/>
              <a:t> of </a:t>
            </a:r>
            <a:r>
              <a:rPr lang="tr-TR" sz="2000" dirty="0" err="1" smtClean="0"/>
              <a:t>the</a:t>
            </a:r>
            <a:r>
              <a:rPr lang="tr-TR" sz="2000" dirty="0" smtClean="0"/>
              <a:t> </a:t>
            </a:r>
            <a:r>
              <a:rPr lang="tr-TR" sz="2000" dirty="0" err="1" smtClean="0"/>
              <a:t>fact</a:t>
            </a:r>
            <a:r>
              <a:rPr lang="tr-TR" sz="2000" dirty="0" smtClean="0"/>
              <a:t> </a:t>
            </a:r>
            <a:r>
              <a:rPr lang="tr-TR" sz="2000" dirty="0" err="1" smtClean="0"/>
              <a:t>that</a:t>
            </a:r>
            <a:r>
              <a:rPr lang="tr-TR" sz="2000" dirty="0" smtClean="0"/>
              <a:t> </a:t>
            </a:r>
            <a:r>
              <a:rPr lang="tr-TR" sz="2000" dirty="0" err="1" smtClean="0"/>
              <a:t>if</a:t>
            </a:r>
            <a:r>
              <a:rPr lang="tr-TR" sz="2000" dirty="0" smtClean="0"/>
              <a:t> </a:t>
            </a:r>
            <a:r>
              <a:rPr lang="tr-TR" sz="2000" dirty="0" err="1" smtClean="0"/>
              <a:t>she</a:t>
            </a:r>
            <a:r>
              <a:rPr lang="tr-TR" sz="2000" dirty="0" smtClean="0"/>
              <a:t> </a:t>
            </a:r>
            <a:r>
              <a:rPr lang="tr-TR" sz="2000" dirty="0" err="1" smtClean="0"/>
              <a:t>begins</a:t>
            </a:r>
            <a:r>
              <a:rPr lang="tr-TR" sz="2000" dirty="0" smtClean="0"/>
              <a:t> </a:t>
            </a:r>
            <a:r>
              <a:rPr lang="tr-TR" sz="2000" dirty="0" err="1" smtClean="0"/>
              <a:t>to</a:t>
            </a:r>
            <a:r>
              <a:rPr lang="tr-TR" sz="2000" dirty="0" smtClean="0"/>
              <a:t> </a:t>
            </a:r>
            <a:r>
              <a:rPr lang="tr-TR" sz="2000" dirty="0" err="1" smtClean="0"/>
              <a:t>engage</a:t>
            </a:r>
            <a:r>
              <a:rPr lang="tr-TR" sz="2000" dirty="0" smtClean="0"/>
              <a:t> </a:t>
            </a:r>
            <a:r>
              <a:rPr lang="tr-TR" sz="2000" dirty="0" err="1" smtClean="0"/>
              <a:t>with</a:t>
            </a:r>
            <a:r>
              <a:rPr lang="tr-TR" sz="2000" dirty="0" smtClean="0"/>
              <a:t> «</a:t>
            </a:r>
            <a:r>
              <a:rPr lang="tr-TR" sz="2000" dirty="0" err="1" smtClean="0"/>
              <a:t>womanly</a:t>
            </a:r>
            <a:r>
              <a:rPr lang="tr-TR" sz="2000" dirty="0" smtClean="0"/>
              <a:t>» </a:t>
            </a:r>
            <a:r>
              <a:rPr lang="tr-TR" sz="2000" dirty="0" err="1" smtClean="0"/>
              <a:t>habits</a:t>
            </a:r>
            <a:r>
              <a:rPr lang="tr-TR" sz="2000" dirty="0" smtClean="0"/>
              <a:t>, </a:t>
            </a:r>
            <a:r>
              <a:rPr lang="tr-TR" sz="2000" dirty="0" err="1" smtClean="0"/>
              <a:t>she</a:t>
            </a:r>
            <a:r>
              <a:rPr lang="tr-TR" sz="2000" dirty="0" smtClean="0"/>
              <a:t> can </a:t>
            </a:r>
            <a:r>
              <a:rPr lang="tr-TR" sz="2000" dirty="0" err="1" smtClean="0"/>
              <a:t>hardly</a:t>
            </a:r>
            <a:r>
              <a:rPr lang="tr-TR" sz="2000" dirty="0" smtClean="0"/>
              <a:t> </a:t>
            </a:r>
            <a:r>
              <a:rPr lang="tr-TR" sz="2000" dirty="0" err="1" smtClean="0"/>
              <a:t>survive</a:t>
            </a:r>
            <a:r>
              <a:rPr lang="tr-TR" sz="2000" dirty="0" smtClean="0"/>
              <a:t> </a:t>
            </a:r>
            <a:r>
              <a:rPr lang="tr-TR" sz="2000" dirty="0" err="1" smtClean="0"/>
              <a:t>the</a:t>
            </a:r>
            <a:r>
              <a:rPr lang="tr-TR" sz="2000" dirty="0" smtClean="0"/>
              <a:t> </a:t>
            </a:r>
            <a:r>
              <a:rPr lang="tr-TR" sz="2000" dirty="0" err="1" smtClean="0"/>
              <a:t>ruthless</a:t>
            </a:r>
            <a:r>
              <a:rPr lang="tr-TR" sz="2000" dirty="0" smtClean="0"/>
              <a:t> </a:t>
            </a:r>
            <a:r>
              <a:rPr lang="tr-TR" sz="2000" dirty="0" err="1" smtClean="0"/>
              <a:t>conditions</a:t>
            </a:r>
            <a:r>
              <a:rPr lang="tr-TR" sz="2000" dirty="0" smtClean="0"/>
              <a:t> of </a:t>
            </a:r>
            <a:r>
              <a:rPr lang="tr-TR" sz="2000" dirty="0" err="1" smtClean="0"/>
              <a:t>the</a:t>
            </a:r>
            <a:r>
              <a:rPr lang="tr-TR" sz="2000" dirty="0" smtClean="0"/>
              <a:t> </a:t>
            </a:r>
            <a:r>
              <a:rPr lang="tr-TR" sz="2000" dirty="0" err="1" smtClean="0"/>
              <a:t>bush</a:t>
            </a:r>
            <a:r>
              <a:rPr lang="tr-TR" sz="2000" dirty="0" smtClean="0"/>
              <a:t> life. </a:t>
            </a:r>
          </a:p>
          <a:p>
            <a:endParaRPr lang="tr-TR" dirty="0"/>
          </a:p>
          <a:p>
            <a:endParaRPr lang="tr-TR" dirty="0" smtClean="0"/>
          </a:p>
        </p:txBody>
      </p:sp>
    </p:spTree>
    <p:extLst>
      <p:ext uri="{BB962C8B-B14F-4D97-AF65-F5344CB8AC3E}">
        <p14:creationId xmlns:p14="http://schemas.microsoft.com/office/powerpoint/2010/main" val="48408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01186"/>
          </a:xfrm>
        </p:spPr>
        <p:txBody>
          <a:bodyPr>
            <a:normAutofit fontScale="90000"/>
          </a:bodyPr>
          <a:lstStyle/>
          <a:p>
            <a:r>
              <a:rPr lang="tr-TR" dirty="0" err="1" smtClean="0"/>
              <a:t>Biblical</a:t>
            </a:r>
            <a:r>
              <a:rPr lang="tr-TR" dirty="0" smtClean="0"/>
              <a:t> </a:t>
            </a:r>
            <a:r>
              <a:rPr lang="tr-TR" dirty="0" err="1" smtClean="0"/>
              <a:t>References</a:t>
            </a:r>
            <a:r>
              <a:rPr lang="tr-TR" dirty="0" smtClean="0"/>
              <a:t> of </a:t>
            </a:r>
            <a:r>
              <a:rPr lang="tr-TR" dirty="0" err="1" smtClean="0"/>
              <a:t>the</a:t>
            </a:r>
            <a:r>
              <a:rPr lang="tr-TR" dirty="0" smtClean="0"/>
              <a:t> </a:t>
            </a:r>
            <a:r>
              <a:rPr lang="tr-TR" dirty="0" err="1" smtClean="0"/>
              <a:t>Story</a:t>
            </a:r>
            <a:endParaRPr lang="tr-TR" dirty="0"/>
          </a:p>
        </p:txBody>
      </p:sp>
      <p:sp>
        <p:nvSpPr>
          <p:cNvPr id="3" name="Content Placeholder 2"/>
          <p:cNvSpPr>
            <a:spLocks noGrp="1"/>
          </p:cNvSpPr>
          <p:nvPr>
            <p:ph idx="1"/>
          </p:nvPr>
        </p:nvSpPr>
        <p:spPr>
          <a:xfrm>
            <a:off x="2589212" y="1325880"/>
            <a:ext cx="9526588" cy="5367528"/>
          </a:xfrm>
        </p:spPr>
        <p:txBody>
          <a:bodyPr/>
          <a:lstStyle/>
          <a:p>
            <a:r>
              <a:rPr lang="tr-TR" sz="1900" dirty="0" err="1" smtClean="0"/>
              <a:t>Towards</a:t>
            </a:r>
            <a:r>
              <a:rPr lang="tr-TR" sz="1900" dirty="0" smtClean="0"/>
              <a:t> </a:t>
            </a:r>
            <a:r>
              <a:rPr lang="tr-TR" sz="1900" dirty="0" err="1" smtClean="0"/>
              <a:t>the</a:t>
            </a:r>
            <a:r>
              <a:rPr lang="tr-TR" sz="1900" dirty="0" smtClean="0"/>
              <a:t> </a:t>
            </a:r>
            <a:r>
              <a:rPr lang="tr-TR" sz="1900" dirty="0" err="1" smtClean="0"/>
              <a:t>end</a:t>
            </a:r>
            <a:r>
              <a:rPr lang="tr-TR" sz="1900" dirty="0" smtClean="0"/>
              <a:t> of </a:t>
            </a:r>
            <a:r>
              <a:rPr lang="tr-TR" sz="1900" dirty="0" err="1" smtClean="0"/>
              <a:t>the</a:t>
            </a:r>
            <a:r>
              <a:rPr lang="tr-TR" sz="1900" dirty="0" smtClean="0"/>
              <a:t> </a:t>
            </a:r>
            <a:r>
              <a:rPr lang="tr-TR" sz="1900" dirty="0" err="1" smtClean="0"/>
              <a:t>story</a:t>
            </a:r>
            <a:r>
              <a:rPr lang="tr-TR" sz="1900" dirty="0" smtClean="0"/>
              <a:t>, it is </a:t>
            </a:r>
            <a:r>
              <a:rPr lang="tr-TR" sz="1900" dirty="0" err="1" smtClean="0"/>
              <a:t>stated</a:t>
            </a:r>
            <a:r>
              <a:rPr lang="tr-TR" sz="1900" dirty="0" smtClean="0"/>
              <a:t> </a:t>
            </a:r>
            <a:r>
              <a:rPr lang="tr-TR" sz="1900" dirty="0" err="1" smtClean="0"/>
              <a:t>that</a:t>
            </a:r>
            <a:r>
              <a:rPr lang="tr-TR" sz="1900" dirty="0" smtClean="0"/>
              <a:t> «[</a:t>
            </a:r>
            <a:r>
              <a:rPr lang="tr-TR" sz="1900" dirty="0" err="1" smtClean="0"/>
              <a:t>alligator</a:t>
            </a:r>
            <a:r>
              <a:rPr lang="tr-TR" sz="1900" dirty="0" smtClean="0"/>
              <a:t>] </a:t>
            </a:r>
            <a:r>
              <a:rPr lang="tr-TR" sz="1900" dirty="0" err="1" smtClean="0"/>
              <a:t>shakes</a:t>
            </a:r>
            <a:r>
              <a:rPr lang="tr-TR" sz="1900" dirty="0" smtClean="0"/>
              <a:t> </a:t>
            </a:r>
            <a:r>
              <a:rPr lang="tr-TR" sz="1900" dirty="0" err="1" smtClean="0"/>
              <a:t>the</a:t>
            </a:r>
            <a:r>
              <a:rPr lang="tr-TR" sz="1900" dirty="0" smtClean="0"/>
              <a:t> </a:t>
            </a:r>
            <a:r>
              <a:rPr lang="tr-TR" sz="1900" dirty="0" err="1" smtClean="0"/>
              <a:t>snake</a:t>
            </a:r>
            <a:r>
              <a:rPr lang="tr-TR" sz="1900" dirty="0" smtClean="0"/>
              <a:t> as </a:t>
            </a:r>
            <a:r>
              <a:rPr lang="tr-TR" sz="1900" dirty="0" err="1" smtClean="0"/>
              <a:t>though</a:t>
            </a:r>
            <a:r>
              <a:rPr lang="tr-TR" sz="1900" dirty="0" smtClean="0"/>
              <a:t> he </a:t>
            </a:r>
            <a:r>
              <a:rPr lang="tr-TR" sz="1900" dirty="0" err="1" smtClean="0"/>
              <a:t>felt</a:t>
            </a:r>
            <a:r>
              <a:rPr lang="tr-TR" sz="1900" dirty="0" smtClean="0"/>
              <a:t> </a:t>
            </a:r>
            <a:r>
              <a:rPr lang="tr-TR" sz="1900" dirty="0" err="1" smtClean="0"/>
              <a:t>the</a:t>
            </a:r>
            <a:r>
              <a:rPr lang="tr-TR" sz="1900" dirty="0" smtClean="0"/>
              <a:t> </a:t>
            </a:r>
            <a:r>
              <a:rPr lang="tr-TR" sz="1900" dirty="0" err="1" smtClean="0"/>
              <a:t>original</a:t>
            </a:r>
            <a:r>
              <a:rPr lang="tr-TR" sz="1900" dirty="0" smtClean="0"/>
              <a:t> </a:t>
            </a:r>
            <a:r>
              <a:rPr lang="tr-TR" sz="1900" dirty="0" err="1" smtClean="0"/>
              <a:t>curse</a:t>
            </a:r>
            <a:r>
              <a:rPr lang="tr-TR" sz="1900" dirty="0" smtClean="0"/>
              <a:t> in </a:t>
            </a:r>
            <a:r>
              <a:rPr lang="tr-TR" sz="1900" dirty="0" err="1" smtClean="0"/>
              <a:t>common</a:t>
            </a:r>
            <a:r>
              <a:rPr lang="tr-TR" sz="1900" dirty="0" smtClean="0"/>
              <a:t> </a:t>
            </a:r>
            <a:r>
              <a:rPr lang="tr-TR" sz="1900" dirty="0" err="1" smtClean="0"/>
              <a:t>with</a:t>
            </a:r>
            <a:r>
              <a:rPr lang="tr-TR" sz="1900" dirty="0" smtClean="0"/>
              <a:t> </a:t>
            </a:r>
            <a:r>
              <a:rPr lang="tr-TR" sz="1900" dirty="0" err="1" smtClean="0"/>
              <a:t>mankind</a:t>
            </a:r>
            <a:r>
              <a:rPr lang="tr-TR" sz="1900" dirty="0" smtClean="0"/>
              <a:t>» </a:t>
            </a:r>
            <a:r>
              <a:rPr lang="tr-TR" sz="1900" dirty="0" err="1" smtClean="0"/>
              <a:t>and</a:t>
            </a:r>
            <a:r>
              <a:rPr lang="tr-TR" sz="1900" dirty="0" smtClean="0"/>
              <a:t> </a:t>
            </a:r>
            <a:r>
              <a:rPr lang="tr-TR" sz="1900" dirty="0" err="1" smtClean="0"/>
              <a:t>this</a:t>
            </a:r>
            <a:r>
              <a:rPr lang="tr-TR" sz="1900" dirty="0" smtClean="0"/>
              <a:t> is a </a:t>
            </a:r>
            <a:r>
              <a:rPr lang="tr-TR" sz="1900" dirty="0" err="1" smtClean="0"/>
              <a:t>clear</a:t>
            </a:r>
            <a:r>
              <a:rPr lang="tr-TR" sz="1900" dirty="0" smtClean="0"/>
              <a:t> </a:t>
            </a:r>
            <a:r>
              <a:rPr lang="tr-TR" sz="1900" dirty="0" err="1" smtClean="0"/>
              <a:t>allusion</a:t>
            </a:r>
            <a:r>
              <a:rPr lang="tr-TR" sz="1900" dirty="0" smtClean="0"/>
              <a:t> </a:t>
            </a:r>
            <a:r>
              <a:rPr lang="tr-TR" sz="1900" dirty="0" err="1" smtClean="0"/>
              <a:t>to</a:t>
            </a:r>
            <a:r>
              <a:rPr lang="tr-TR" sz="1900" dirty="0" smtClean="0"/>
              <a:t> </a:t>
            </a:r>
            <a:r>
              <a:rPr lang="tr-TR" sz="1900" dirty="0" err="1" smtClean="0"/>
              <a:t>Genesis</a:t>
            </a:r>
            <a:r>
              <a:rPr lang="tr-TR" sz="1900" dirty="0" smtClean="0"/>
              <a:t> </a:t>
            </a:r>
            <a:r>
              <a:rPr lang="tr-TR" sz="1900" dirty="0" err="1" smtClean="0"/>
              <a:t>section</a:t>
            </a:r>
            <a:r>
              <a:rPr lang="tr-TR" sz="1900" dirty="0" smtClean="0"/>
              <a:t> of </a:t>
            </a:r>
            <a:r>
              <a:rPr lang="tr-TR" sz="1900" dirty="0" err="1" smtClean="0"/>
              <a:t>Bible</a:t>
            </a:r>
            <a:r>
              <a:rPr lang="tr-TR" sz="1900" dirty="0" smtClean="0"/>
              <a:t>.</a:t>
            </a:r>
          </a:p>
          <a:p>
            <a:r>
              <a:rPr lang="tr-TR" sz="1900" dirty="0" err="1" smtClean="0"/>
              <a:t>According</a:t>
            </a:r>
            <a:r>
              <a:rPr lang="tr-TR" sz="1900" dirty="0" smtClean="0"/>
              <a:t> </a:t>
            </a:r>
            <a:r>
              <a:rPr lang="tr-TR" sz="1900" dirty="0" err="1" smtClean="0"/>
              <a:t>to</a:t>
            </a:r>
            <a:r>
              <a:rPr lang="tr-TR" sz="1900" dirty="0" smtClean="0"/>
              <a:t> </a:t>
            </a:r>
            <a:r>
              <a:rPr lang="tr-TR" sz="1900" dirty="0" err="1" smtClean="0"/>
              <a:t>Bible</a:t>
            </a:r>
            <a:r>
              <a:rPr lang="tr-TR" sz="1900" dirty="0" smtClean="0"/>
              <a:t>, </a:t>
            </a:r>
            <a:r>
              <a:rPr lang="tr-TR" sz="1900" dirty="0" err="1" smtClean="0"/>
              <a:t>Lucifer</a:t>
            </a:r>
            <a:r>
              <a:rPr lang="tr-TR" sz="1900" dirty="0" smtClean="0"/>
              <a:t> </a:t>
            </a:r>
            <a:r>
              <a:rPr lang="tr-TR" sz="1900" dirty="0" err="1" smtClean="0"/>
              <a:t>disguised</a:t>
            </a:r>
            <a:r>
              <a:rPr lang="tr-TR" sz="1900" dirty="0" smtClean="0"/>
              <a:t> as a </a:t>
            </a:r>
            <a:r>
              <a:rPr lang="tr-TR" sz="1900" dirty="0" err="1" smtClean="0"/>
              <a:t>snake</a:t>
            </a:r>
            <a:r>
              <a:rPr lang="tr-TR" sz="1900" dirty="0" smtClean="0"/>
              <a:t> </a:t>
            </a:r>
            <a:r>
              <a:rPr lang="tr-TR" sz="1900" dirty="0" err="1" smtClean="0"/>
              <a:t>to</a:t>
            </a:r>
            <a:r>
              <a:rPr lang="tr-TR" sz="1900" dirty="0" smtClean="0"/>
              <a:t> </a:t>
            </a:r>
            <a:r>
              <a:rPr lang="tr-TR" sz="1900" dirty="0" err="1" smtClean="0"/>
              <a:t>trick</a:t>
            </a:r>
            <a:r>
              <a:rPr lang="tr-TR" sz="1900" dirty="0" smtClean="0"/>
              <a:t> Eve </a:t>
            </a:r>
            <a:r>
              <a:rPr lang="tr-TR" sz="1900" dirty="0" err="1" smtClean="0"/>
              <a:t>into</a:t>
            </a:r>
            <a:r>
              <a:rPr lang="tr-TR" sz="1900" dirty="0" smtClean="0"/>
              <a:t> </a:t>
            </a:r>
            <a:r>
              <a:rPr lang="tr-TR" sz="1900" dirty="0" err="1" smtClean="0"/>
              <a:t>eating</a:t>
            </a:r>
            <a:r>
              <a:rPr lang="tr-TR" sz="1900" dirty="0" smtClean="0"/>
              <a:t> </a:t>
            </a:r>
            <a:r>
              <a:rPr lang="tr-TR" sz="1900" dirty="0" err="1" smtClean="0"/>
              <a:t>the</a:t>
            </a:r>
            <a:r>
              <a:rPr lang="tr-TR" sz="1900" dirty="0" smtClean="0"/>
              <a:t> </a:t>
            </a:r>
            <a:r>
              <a:rPr lang="tr-TR" sz="1900" dirty="0" err="1" smtClean="0"/>
              <a:t>forbidden</a:t>
            </a:r>
            <a:r>
              <a:rPr lang="tr-TR" sz="1900" dirty="0" smtClean="0"/>
              <a:t> </a:t>
            </a:r>
            <a:r>
              <a:rPr lang="tr-TR" sz="1900" dirty="0" err="1" smtClean="0"/>
              <a:t>apple</a:t>
            </a:r>
            <a:r>
              <a:rPr lang="tr-TR" sz="1900" dirty="0" smtClean="0"/>
              <a:t>. </a:t>
            </a:r>
            <a:r>
              <a:rPr lang="tr-TR" sz="1900" dirty="0" err="1" smtClean="0"/>
              <a:t>And</a:t>
            </a:r>
            <a:r>
              <a:rPr lang="tr-TR" sz="1900" dirty="0" smtClean="0"/>
              <a:t>, </a:t>
            </a:r>
            <a:r>
              <a:rPr lang="tr-TR" sz="1900" dirty="0" err="1" smtClean="0"/>
              <a:t>after</a:t>
            </a:r>
            <a:r>
              <a:rPr lang="tr-TR" sz="1900" dirty="0" smtClean="0"/>
              <a:t> </a:t>
            </a:r>
            <a:r>
              <a:rPr lang="tr-TR" sz="1900" dirty="0" err="1" smtClean="0"/>
              <a:t>being</a:t>
            </a:r>
            <a:r>
              <a:rPr lang="tr-TR" sz="1900" dirty="0" smtClean="0"/>
              <a:t> </a:t>
            </a:r>
            <a:r>
              <a:rPr lang="tr-TR" sz="1900" dirty="0" err="1" smtClean="0"/>
              <a:t>exiled</a:t>
            </a:r>
            <a:r>
              <a:rPr lang="tr-TR" sz="1900" dirty="0" smtClean="0"/>
              <a:t> </a:t>
            </a:r>
            <a:r>
              <a:rPr lang="tr-TR" sz="1900" dirty="0" err="1" smtClean="0"/>
              <a:t>from</a:t>
            </a:r>
            <a:r>
              <a:rPr lang="tr-TR" sz="1900" dirty="0" smtClean="0"/>
              <a:t> </a:t>
            </a:r>
            <a:r>
              <a:rPr lang="tr-TR" sz="1900" dirty="0" err="1" smtClean="0"/>
              <a:t>the</a:t>
            </a:r>
            <a:r>
              <a:rPr lang="tr-TR" sz="1900" dirty="0" smtClean="0"/>
              <a:t> </a:t>
            </a:r>
            <a:r>
              <a:rPr lang="tr-TR" sz="1900" dirty="0" err="1" smtClean="0"/>
              <a:t>Garden</a:t>
            </a:r>
            <a:r>
              <a:rPr lang="tr-TR" sz="1900" dirty="0" smtClean="0"/>
              <a:t> of Eden, </a:t>
            </a:r>
            <a:r>
              <a:rPr lang="tr-TR" sz="1900" dirty="0" err="1" smtClean="0"/>
              <a:t>mankind</a:t>
            </a:r>
            <a:r>
              <a:rPr lang="tr-TR" sz="1900" dirty="0" smtClean="0"/>
              <a:t> is in a </a:t>
            </a:r>
            <a:r>
              <a:rPr lang="tr-TR" sz="1900" dirty="0" err="1" smtClean="0"/>
              <a:t>constant</a:t>
            </a:r>
            <a:r>
              <a:rPr lang="tr-TR" sz="1900" dirty="0" smtClean="0"/>
              <a:t> </a:t>
            </a:r>
            <a:r>
              <a:rPr lang="tr-TR" sz="1900" dirty="0" err="1" smtClean="0"/>
              <a:t>endeavor</a:t>
            </a:r>
            <a:r>
              <a:rPr lang="tr-TR" sz="1900" dirty="0" smtClean="0"/>
              <a:t> </a:t>
            </a:r>
            <a:r>
              <a:rPr lang="tr-TR" sz="1900" dirty="0" err="1" smtClean="0"/>
              <a:t>to</a:t>
            </a:r>
            <a:r>
              <a:rPr lang="tr-TR" sz="1900" dirty="0" smtClean="0"/>
              <a:t> </a:t>
            </a:r>
            <a:r>
              <a:rPr lang="tr-TR" sz="1900" dirty="0" err="1" smtClean="0"/>
              <a:t>return</a:t>
            </a:r>
            <a:r>
              <a:rPr lang="tr-TR" sz="1900" dirty="0" smtClean="0"/>
              <a:t> </a:t>
            </a:r>
            <a:r>
              <a:rPr lang="tr-TR" sz="1900" dirty="0" err="1" smtClean="0"/>
              <a:t>there</a:t>
            </a:r>
            <a:r>
              <a:rPr lang="tr-TR" sz="1900" dirty="0" smtClean="0"/>
              <a:t>.  Yet, </a:t>
            </a:r>
            <a:r>
              <a:rPr lang="tr-TR" sz="1900" dirty="0" err="1" smtClean="0"/>
              <a:t>Lucifer</a:t>
            </a:r>
            <a:r>
              <a:rPr lang="tr-TR" sz="1900" dirty="0" smtClean="0"/>
              <a:t>/</a:t>
            </a:r>
            <a:r>
              <a:rPr lang="tr-TR" sz="1900" dirty="0" err="1" smtClean="0"/>
              <a:t>Devil</a:t>
            </a:r>
            <a:r>
              <a:rPr lang="tr-TR" sz="1900" dirty="0" smtClean="0"/>
              <a:t> </a:t>
            </a:r>
            <a:r>
              <a:rPr lang="tr-TR" sz="1900" dirty="0" err="1" smtClean="0"/>
              <a:t>obstructs</a:t>
            </a:r>
            <a:r>
              <a:rPr lang="tr-TR" sz="1900" dirty="0" smtClean="0"/>
              <a:t> </a:t>
            </a:r>
            <a:r>
              <a:rPr lang="tr-TR" sz="1900" dirty="0" err="1" smtClean="0"/>
              <a:t>this</a:t>
            </a:r>
            <a:r>
              <a:rPr lang="tr-TR" sz="1900" dirty="0" smtClean="0"/>
              <a:t> </a:t>
            </a:r>
            <a:r>
              <a:rPr lang="tr-TR" sz="1900" dirty="0" err="1" smtClean="0"/>
              <a:t>will</a:t>
            </a:r>
            <a:r>
              <a:rPr lang="tr-TR" sz="1900" dirty="0" smtClean="0"/>
              <a:t>. </a:t>
            </a:r>
          </a:p>
          <a:p>
            <a:r>
              <a:rPr lang="tr-TR" sz="1900" dirty="0" err="1" smtClean="0"/>
              <a:t>Where</a:t>
            </a:r>
            <a:r>
              <a:rPr lang="tr-TR" sz="1900" dirty="0" smtClean="0"/>
              <a:t> </a:t>
            </a:r>
            <a:r>
              <a:rPr lang="tr-TR" sz="1900" dirty="0" err="1" smtClean="0"/>
              <a:t>does</a:t>
            </a:r>
            <a:r>
              <a:rPr lang="tr-TR" sz="1900" dirty="0" smtClean="0"/>
              <a:t> </a:t>
            </a:r>
            <a:r>
              <a:rPr lang="tr-TR" sz="1900" dirty="0" err="1" smtClean="0"/>
              <a:t>the</a:t>
            </a:r>
            <a:r>
              <a:rPr lang="tr-TR" sz="1900" dirty="0" smtClean="0"/>
              <a:t> </a:t>
            </a:r>
            <a:r>
              <a:rPr lang="tr-TR" sz="1900" dirty="0" err="1" smtClean="0"/>
              <a:t>wife</a:t>
            </a:r>
            <a:r>
              <a:rPr lang="tr-TR" sz="1900" dirty="0" smtClean="0"/>
              <a:t> </a:t>
            </a:r>
            <a:r>
              <a:rPr lang="tr-TR" sz="1900" dirty="0" err="1" smtClean="0"/>
              <a:t>want</a:t>
            </a:r>
            <a:r>
              <a:rPr lang="tr-TR" sz="1900" dirty="0" smtClean="0"/>
              <a:t> </a:t>
            </a:r>
            <a:r>
              <a:rPr lang="tr-TR" sz="1900" dirty="0" err="1" smtClean="0"/>
              <a:t>to</a:t>
            </a:r>
            <a:r>
              <a:rPr lang="tr-TR" sz="1900" dirty="0" smtClean="0"/>
              <a:t> </a:t>
            </a:r>
            <a:r>
              <a:rPr lang="tr-TR" sz="1900" dirty="0" err="1" smtClean="0"/>
              <a:t>go</a:t>
            </a:r>
            <a:r>
              <a:rPr lang="tr-TR" sz="1900" dirty="0" smtClean="0"/>
              <a:t> in </a:t>
            </a:r>
            <a:r>
              <a:rPr lang="tr-TR" sz="1900" dirty="0" err="1" smtClean="0"/>
              <a:t>the</a:t>
            </a:r>
            <a:r>
              <a:rPr lang="tr-TR" sz="1900" dirty="0" smtClean="0"/>
              <a:t> </a:t>
            </a:r>
            <a:r>
              <a:rPr lang="tr-TR" sz="1900" dirty="0" err="1" smtClean="0"/>
              <a:t>story</a:t>
            </a:r>
            <a:r>
              <a:rPr lang="tr-TR" sz="1900" dirty="0" smtClean="0"/>
              <a:t>?</a:t>
            </a:r>
          </a:p>
          <a:p>
            <a:r>
              <a:rPr lang="tr-TR" sz="1900" dirty="0" smtClean="0"/>
              <a:t>City. </a:t>
            </a:r>
            <a:r>
              <a:rPr lang="tr-TR" sz="1900" dirty="0" err="1" smtClean="0"/>
              <a:t>So</a:t>
            </a:r>
            <a:r>
              <a:rPr lang="tr-TR" sz="1900" dirty="0" smtClean="0"/>
              <a:t> </a:t>
            </a:r>
            <a:r>
              <a:rPr lang="tr-TR" sz="1900" dirty="0" err="1" smtClean="0"/>
              <a:t>that</a:t>
            </a:r>
            <a:r>
              <a:rPr lang="tr-TR" sz="1900" dirty="0" smtClean="0"/>
              <a:t> &lt;</a:t>
            </a:r>
            <a:r>
              <a:rPr lang="tr-TR" sz="1900" dirty="0" err="1" smtClean="0"/>
              <a:t>city</a:t>
            </a:r>
            <a:r>
              <a:rPr lang="tr-TR" sz="1900" dirty="0" smtClean="0"/>
              <a:t>&gt; </a:t>
            </a:r>
            <a:r>
              <a:rPr lang="tr-TR" sz="1900" dirty="0" err="1" smtClean="0"/>
              <a:t>becomes</a:t>
            </a:r>
            <a:r>
              <a:rPr lang="tr-TR" sz="1900" dirty="0" smtClean="0"/>
              <a:t> </a:t>
            </a:r>
            <a:r>
              <a:rPr lang="tr-TR" sz="1900" dirty="0" err="1" smtClean="0"/>
              <a:t>some</a:t>
            </a:r>
            <a:r>
              <a:rPr lang="tr-TR" sz="1900" dirty="0" smtClean="0"/>
              <a:t> </a:t>
            </a:r>
            <a:r>
              <a:rPr lang="tr-TR" sz="1900" dirty="0" err="1" smtClean="0"/>
              <a:t>kind</a:t>
            </a:r>
            <a:r>
              <a:rPr lang="tr-TR" sz="1900" dirty="0" smtClean="0"/>
              <a:t> of </a:t>
            </a:r>
            <a:r>
              <a:rPr lang="tr-TR" sz="1900" dirty="0" err="1" smtClean="0"/>
              <a:t>Garden</a:t>
            </a:r>
            <a:r>
              <a:rPr lang="tr-TR" sz="1900" dirty="0" smtClean="0"/>
              <a:t> of</a:t>
            </a:r>
            <a:br>
              <a:rPr lang="tr-TR" sz="1900" dirty="0" smtClean="0"/>
            </a:br>
            <a:r>
              <a:rPr lang="tr-TR" sz="1900" dirty="0" smtClean="0"/>
              <a:t>Eden </a:t>
            </a:r>
            <a:r>
              <a:rPr lang="tr-TR" sz="1900" dirty="0" err="1" smtClean="0"/>
              <a:t>for</a:t>
            </a:r>
            <a:r>
              <a:rPr lang="tr-TR" sz="1900" dirty="0" smtClean="0"/>
              <a:t> </a:t>
            </a:r>
            <a:r>
              <a:rPr lang="tr-TR" sz="1900" dirty="0" err="1" smtClean="0"/>
              <a:t>the</a:t>
            </a:r>
            <a:r>
              <a:rPr lang="tr-TR" sz="1900" dirty="0" smtClean="0"/>
              <a:t> </a:t>
            </a:r>
            <a:r>
              <a:rPr lang="tr-TR" sz="1900" dirty="0" err="1" smtClean="0"/>
              <a:t>bushwoman</a:t>
            </a:r>
            <a:r>
              <a:rPr lang="tr-TR" sz="1900" dirty="0" smtClean="0"/>
              <a:t>, </a:t>
            </a:r>
            <a:r>
              <a:rPr lang="tr-TR" sz="1900" dirty="0" err="1" smtClean="0"/>
              <a:t>for</a:t>
            </a:r>
            <a:r>
              <a:rPr lang="tr-TR" sz="1900" dirty="0" smtClean="0"/>
              <a:t> </a:t>
            </a:r>
            <a:r>
              <a:rPr lang="tr-TR" sz="1900" dirty="0" err="1" smtClean="0"/>
              <a:t>she</a:t>
            </a:r>
            <a:r>
              <a:rPr lang="tr-TR" sz="1900" dirty="0" smtClean="0"/>
              <a:t> </a:t>
            </a:r>
            <a:r>
              <a:rPr lang="tr-TR" sz="1900" dirty="0" err="1" smtClean="0"/>
              <a:t>will</a:t>
            </a:r>
            <a:r>
              <a:rPr lang="tr-TR" sz="1900" dirty="0" smtClean="0"/>
              <a:t> not </a:t>
            </a:r>
            <a:r>
              <a:rPr lang="tr-TR" sz="1900" dirty="0" err="1" smtClean="0"/>
              <a:t>have</a:t>
            </a:r>
            <a:r>
              <a:rPr lang="tr-TR" sz="1900" dirty="0" smtClean="0"/>
              <a:t> </a:t>
            </a:r>
            <a:r>
              <a:rPr lang="tr-TR" sz="1900" dirty="0" err="1" smtClean="0"/>
              <a:t>to</a:t>
            </a:r>
            <a:r>
              <a:rPr lang="tr-TR" sz="1900" dirty="0" smtClean="0"/>
              <a:t> </a:t>
            </a:r>
            <a:r>
              <a:rPr lang="tr-TR" sz="1900" dirty="0" err="1" smtClean="0"/>
              <a:t>deal</a:t>
            </a:r>
            <a:r>
              <a:rPr lang="tr-TR" sz="1900" dirty="0" smtClean="0"/>
              <a:t/>
            </a:r>
            <a:br>
              <a:rPr lang="tr-TR" sz="1900" dirty="0" smtClean="0"/>
            </a:br>
            <a:r>
              <a:rPr lang="tr-TR" sz="1900" dirty="0" err="1" smtClean="0"/>
              <a:t>with</a:t>
            </a:r>
            <a:r>
              <a:rPr lang="tr-TR" sz="1900" dirty="0" smtClean="0"/>
              <a:t> </a:t>
            </a:r>
            <a:r>
              <a:rPr lang="tr-TR" sz="1900" dirty="0" err="1" smtClean="0"/>
              <a:t>danger</a:t>
            </a:r>
            <a:r>
              <a:rPr lang="tr-TR" sz="1900" dirty="0" smtClean="0"/>
              <a:t> of Nature </a:t>
            </a:r>
            <a:r>
              <a:rPr lang="tr-TR" sz="1900" dirty="0" err="1" smtClean="0"/>
              <a:t>when</a:t>
            </a:r>
            <a:r>
              <a:rPr lang="tr-TR" sz="1900" dirty="0" smtClean="0"/>
              <a:t> </a:t>
            </a:r>
            <a:r>
              <a:rPr lang="tr-TR" sz="1900" dirty="0" err="1" smtClean="0"/>
              <a:t>she</a:t>
            </a:r>
            <a:r>
              <a:rPr lang="tr-TR" sz="1900" dirty="0" smtClean="0"/>
              <a:t> </a:t>
            </a:r>
            <a:r>
              <a:rPr lang="tr-TR" sz="1900" dirty="0" err="1" smtClean="0"/>
              <a:t>goes</a:t>
            </a:r>
            <a:r>
              <a:rPr lang="tr-TR" sz="1900" dirty="0" smtClean="0"/>
              <a:t> </a:t>
            </a:r>
            <a:r>
              <a:rPr lang="tr-TR" sz="1900" dirty="0" err="1" smtClean="0"/>
              <a:t>there</a:t>
            </a:r>
            <a:r>
              <a:rPr lang="tr-TR" sz="1900" dirty="0" smtClean="0"/>
              <a:t>. </a:t>
            </a:r>
          </a:p>
          <a:p>
            <a:endParaRPr lang="tr-TR" sz="1900" dirty="0" smtClean="0"/>
          </a:p>
          <a:p>
            <a:r>
              <a:rPr lang="tr-TR" sz="1900" dirty="0" err="1" smtClean="0"/>
              <a:t>However</a:t>
            </a:r>
            <a:r>
              <a:rPr lang="tr-TR" sz="1900" dirty="0" smtClean="0"/>
              <a:t>, </a:t>
            </a:r>
            <a:r>
              <a:rPr lang="tr-TR" sz="1900" dirty="0" err="1" smtClean="0"/>
              <a:t>she</a:t>
            </a:r>
            <a:r>
              <a:rPr lang="tr-TR" sz="1900" dirty="0" smtClean="0"/>
              <a:t> has </a:t>
            </a:r>
            <a:r>
              <a:rPr lang="tr-TR" sz="1900" dirty="0" err="1" smtClean="0"/>
              <a:t>to</a:t>
            </a:r>
            <a:r>
              <a:rPr lang="tr-TR" sz="1900" dirty="0" smtClean="0"/>
              <a:t> </a:t>
            </a:r>
            <a:r>
              <a:rPr lang="tr-TR" sz="1900" dirty="0" err="1" smtClean="0"/>
              <a:t>overcome</a:t>
            </a:r>
            <a:r>
              <a:rPr lang="tr-TR" sz="1900" dirty="0" smtClean="0"/>
              <a:t> </a:t>
            </a:r>
            <a:r>
              <a:rPr lang="tr-TR" sz="1900" dirty="0" err="1" smtClean="0"/>
              <a:t>the</a:t>
            </a:r>
            <a:r>
              <a:rPr lang="tr-TR" sz="1900" dirty="0" smtClean="0"/>
              <a:t> </a:t>
            </a:r>
            <a:r>
              <a:rPr lang="tr-TR" sz="1900" dirty="0" err="1" smtClean="0"/>
              <a:t>present</a:t>
            </a:r>
            <a:r>
              <a:rPr lang="tr-TR" sz="1900" dirty="0" smtClean="0"/>
              <a:t> </a:t>
            </a:r>
            <a:r>
              <a:rPr lang="tr-TR" sz="1900" dirty="0" err="1" smtClean="0"/>
              <a:t>threats</a:t>
            </a:r>
            <a:r>
              <a:rPr lang="tr-TR" sz="1900" dirty="0" smtClean="0"/>
              <a:t> </a:t>
            </a:r>
            <a:br>
              <a:rPr lang="tr-TR" sz="1900" dirty="0" smtClean="0"/>
            </a:br>
            <a:r>
              <a:rPr lang="tr-TR" sz="1900" dirty="0" smtClean="0"/>
              <a:t>(</a:t>
            </a:r>
            <a:r>
              <a:rPr lang="tr-TR" sz="1900" dirty="0" err="1" smtClean="0"/>
              <a:t>symbolized</a:t>
            </a:r>
            <a:r>
              <a:rPr lang="tr-TR" sz="1900" dirty="0" smtClean="0"/>
              <a:t> </a:t>
            </a:r>
            <a:r>
              <a:rPr lang="tr-TR" sz="1900" dirty="0" err="1" smtClean="0"/>
              <a:t>by</a:t>
            </a:r>
            <a:r>
              <a:rPr lang="tr-TR" sz="1900" dirty="0" smtClean="0"/>
              <a:t> </a:t>
            </a:r>
            <a:r>
              <a:rPr lang="tr-TR" sz="1900" dirty="0" err="1" smtClean="0"/>
              <a:t>snake</a:t>
            </a:r>
            <a:r>
              <a:rPr lang="tr-TR" sz="1900" dirty="0" smtClean="0"/>
              <a:t>) in </a:t>
            </a:r>
            <a:r>
              <a:rPr lang="tr-TR" sz="1900" dirty="0" err="1" smtClean="0"/>
              <a:t>order</a:t>
            </a:r>
            <a:r>
              <a:rPr lang="tr-TR" sz="1900" dirty="0" smtClean="0"/>
              <a:t> </a:t>
            </a:r>
            <a:r>
              <a:rPr lang="tr-TR" sz="1900" dirty="0" err="1" smtClean="0"/>
              <a:t>to</a:t>
            </a:r>
            <a:r>
              <a:rPr lang="tr-TR" sz="1900" dirty="0" smtClean="0"/>
              <a:t> </a:t>
            </a:r>
            <a:r>
              <a:rPr lang="tr-TR" sz="1900" dirty="0" err="1" smtClean="0"/>
              <a:t>reach</a:t>
            </a:r>
            <a:r>
              <a:rPr lang="tr-TR" sz="1900" dirty="0" smtClean="0"/>
              <a:t> her </a:t>
            </a:r>
            <a:r>
              <a:rPr lang="tr-TR" sz="1900" dirty="0" err="1" smtClean="0"/>
              <a:t>goal</a:t>
            </a:r>
            <a:r>
              <a:rPr lang="tr-TR" sz="1900" dirty="0" smtClean="0"/>
              <a:t>,</a:t>
            </a:r>
            <a:br>
              <a:rPr lang="tr-TR" sz="1900" dirty="0" smtClean="0"/>
            </a:br>
            <a:r>
              <a:rPr lang="tr-TR" sz="1900" dirty="0" err="1" smtClean="0"/>
              <a:t>just</a:t>
            </a:r>
            <a:r>
              <a:rPr lang="tr-TR" sz="1900" dirty="0" smtClean="0"/>
              <a:t> </a:t>
            </a:r>
            <a:r>
              <a:rPr lang="tr-TR" sz="1900" dirty="0" err="1" smtClean="0"/>
              <a:t>like</a:t>
            </a:r>
            <a:r>
              <a:rPr lang="tr-TR" sz="1900" dirty="0" smtClean="0"/>
              <a:t> </a:t>
            </a:r>
            <a:r>
              <a:rPr lang="tr-TR" sz="1900" dirty="0" err="1" smtClean="0"/>
              <a:t>mankind</a:t>
            </a:r>
            <a:r>
              <a:rPr lang="tr-TR" sz="1900" dirty="0" smtClean="0"/>
              <a:t> </a:t>
            </a:r>
            <a:r>
              <a:rPr lang="tr-TR" sz="1900" dirty="0" err="1" smtClean="0"/>
              <a:t>who</a:t>
            </a:r>
            <a:r>
              <a:rPr lang="tr-TR" sz="1900" dirty="0" smtClean="0"/>
              <a:t> has </a:t>
            </a:r>
            <a:r>
              <a:rPr lang="tr-TR" sz="1900" dirty="0" err="1" smtClean="0"/>
              <a:t>to</a:t>
            </a:r>
            <a:r>
              <a:rPr lang="tr-TR" sz="1900" dirty="0" smtClean="0"/>
              <a:t> </a:t>
            </a:r>
            <a:r>
              <a:rPr lang="tr-TR" sz="1900" dirty="0" err="1" smtClean="0"/>
              <a:t>overcome</a:t>
            </a:r>
            <a:r>
              <a:rPr lang="tr-TR" sz="1900" dirty="0" smtClean="0"/>
              <a:t> </a:t>
            </a:r>
            <a:r>
              <a:rPr lang="tr-TR" sz="1900" dirty="0" err="1" smtClean="0"/>
              <a:t>Devil</a:t>
            </a:r>
            <a:r>
              <a:rPr lang="tr-TR" sz="1900" dirty="0" smtClean="0"/>
              <a:t> in </a:t>
            </a:r>
            <a:r>
              <a:rPr lang="tr-TR" sz="1900" dirty="0" err="1" smtClean="0"/>
              <a:t>order</a:t>
            </a:r>
            <a:r>
              <a:rPr lang="tr-TR" sz="1900" dirty="0" smtClean="0"/>
              <a:t/>
            </a:r>
            <a:br>
              <a:rPr lang="tr-TR" sz="1900" dirty="0" smtClean="0"/>
            </a:br>
            <a:r>
              <a:rPr lang="tr-TR" sz="1900" dirty="0" err="1" smtClean="0"/>
              <a:t>to</a:t>
            </a:r>
            <a:r>
              <a:rPr lang="tr-TR" sz="1900" dirty="0" smtClean="0"/>
              <a:t> </a:t>
            </a:r>
            <a:r>
              <a:rPr lang="tr-TR" sz="1900" dirty="0" err="1" smtClean="0"/>
              <a:t>go</a:t>
            </a:r>
            <a:r>
              <a:rPr lang="tr-TR" sz="1900" dirty="0" smtClean="0"/>
              <a:t> </a:t>
            </a:r>
            <a:r>
              <a:rPr lang="tr-TR" sz="1900" dirty="0" err="1" smtClean="0"/>
              <a:t>back</a:t>
            </a:r>
            <a:r>
              <a:rPr lang="tr-TR" sz="1900" dirty="0" smtClean="0"/>
              <a:t> </a:t>
            </a:r>
            <a:r>
              <a:rPr lang="tr-TR" sz="1900" dirty="0" err="1" smtClean="0"/>
              <a:t>to</a:t>
            </a:r>
            <a:r>
              <a:rPr lang="tr-TR" sz="1900" dirty="0" smtClean="0"/>
              <a:t> </a:t>
            </a:r>
            <a:r>
              <a:rPr lang="tr-TR" sz="1900" dirty="0" err="1" smtClean="0"/>
              <a:t>the</a:t>
            </a:r>
            <a:r>
              <a:rPr lang="tr-TR" sz="1900" dirty="0" smtClean="0"/>
              <a:t> </a:t>
            </a:r>
            <a:r>
              <a:rPr lang="tr-TR" sz="1900" dirty="0" err="1" smtClean="0"/>
              <a:t>Garden</a:t>
            </a:r>
            <a:r>
              <a:rPr lang="tr-TR" sz="1900" dirty="0" smtClean="0"/>
              <a:t> of Eden.</a:t>
            </a:r>
          </a:p>
          <a:p>
            <a:pPr marL="0" indent="0">
              <a:buNone/>
            </a:pPr>
            <a:endParaRPr lang="tr-TR" dirty="0" smtClean="0"/>
          </a:p>
          <a:p>
            <a:endParaRPr lang="tr-TR" dirty="0"/>
          </a:p>
          <a:p>
            <a:pPr marL="0" indent="0">
              <a:buNone/>
            </a:pPr>
            <a:endParaRPr lang="tr-TR" dirty="0" smtClean="0"/>
          </a:p>
          <a:p>
            <a:endParaRPr lang="tr-TR" dirty="0"/>
          </a:p>
          <a:p>
            <a:endParaRPr lang="tr-TR" dirty="0"/>
          </a:p>
          <a:p>
            <a:pPr marL="0" indent="0">
              <a:buNone/>
            </a:pPr>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0536" y="3246120"/>
            <a:ext cx="3331464" cy="3611880"/>
          </a:xfrm>
          <a:prstGeom prst="rect">
            <a:avLst/>
          </a:prstGeom>
        </p:spPr>
      </p:pic>
    </p:spTree>
    <p:extLst>
      <p:ext uri="{BB962C8B-B14F-4D97-AF65-F5344CB8AC3E}">
        <p14:creationId xmlns:p14="http://schemas.microsoft.com/office/powerpoint/2010/main" val="293978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365" y="112046"/>
            <a:ext cx="8911687" cy="518890"/>
          </a:xfrm>
        </p:spPr>
        <p:txBody>
          <a:bodyPr>
            <a:normAutofit fontScale="90000"/>
          </a:bodyPr>
          <a:lstStyle/>
          <a:p>
            <a:r>
              <a:rPr lang="tr-TR" dirty="0" err="1" smtClean="0"/>
              <a:t>Biblical</a:t>
            </a:r>
            <a:r>
              <a:rPr lang="tr-TR" dirty="0" smtClean="0"/>
              <a:t> </a:t>
            </a:r>
            <a:r>
              <a:rPr lang="tr-TR" dirty="0" err="1" smtClean="0"/>
              <a:t>References</a:t>
            </a:r>
            <a:r>
              <a:rPr lang="tr-TR" dirty="0" smtClean="0"/>
              <a:t> of </a:t>
            </a:r>
            <a:r>
              <a:rPr lang="tr-TR" dirty="0" err="1" smtClean="0"/>
              <a:t>the</a:t>
            </a:r>
            <a:r>
              <a:rPr lang="tr-TR" dirty="0" smtClean="0"/>
              <a:t> </a:t>
            </a:r>
            <a:r>
              <a:rPr lang="tr-TR" dirty="0" err="1" smtClean="0"/>
              <a:t>Story</a:t>
            </a:r>
            <a:endParaRPr lang="tr-TR" dirty="0"/>
          </a:p>
        </p:txBody>
      </p:sp>
      <p:sp>
        <p:nvSpPr>
          <p:cNvPr id="3" name="Content Placeholder 2"/>
          <p:cNvSpPr>
            <a:spLocks noGrp="1"/>
          </p:cNvSpPr>
          <p:nvPr>
            <p:ph idx="1"/>
          </p:nvPr>
        </p:nvSpPr>
        <p:spPr>
          <a:xfrm>
            <a:off x="2589212" y="630936"/>
            <a:ext cx="9602788" cy="6135624"/>
          </a:xfrm>
        </p:spPr>
        <p:txBody>
          <a:bodyPr>
            <a:normAutofit/>
          </a:bodyPr>
          <a:lstStyle/>
          <a:p>
            <a:r>
              <a:rPr lang="tr-TR" sz="2000" dirty="0" err="1" smtClean="0"/>
              <a:t>In</a:t>
            </a:r>
            <a:r>
              <a:rPr lang="tr-TR" sz="2000" dirty="0" smtClean="0"/>
              <a:t> </a:t>
            </a:r>
            <a:r>
              <a:rPr lang="tr-TR" sz="2000" dirty="0" err="1" smtClean="0"/>
              <a:t>the</a:t>
            </a:r>
            <a:r>
              <a:rPr lang="tr-TR" sz="2000" dirty="0" smtClean="0"/>
              <a:t> </a:t>
            </a:r>
            <a:r>
              <a:rPr lang="tr-TR" sz="2000" dirty="0" err="1" smtClean="0"/>
              <a:t>story</a:t>
            </a:r>
            <a:r>
              <a:rPr lang="tr-TR" sz="2000" dirty="0" smtClean="0"/>
              <a:t>, </a:t>
            </a:r>
            <a:r>
              <a:rPr lang="tr-TR" sz="2000" dirty="0" err="1" smtClean="0"/>
              <a:t>we</a:t>
            </a:r>
            <a:r>
              <a:rPr lang="tr-TR" sz="2000" dirty="0" smtClean="0"/>
              <a:t> </a:t>
            </a:r>
            <a:r>
              <a:rPr lang="tr-TR" sz="2000" dirty="0" err="1" smtClean="0"/>
              <a:t>have</a:t>
            </a:r>
            <a:r>
              <a:rPr lang="tr-TR" sz="2000" dirty="0" smtClean="0"/>
              <a:t> a </a:t>
            </a:r>
            <a:r>
              <a:rPr lang="tr-TR" sz="2000" dirty="0" err="1" smtClean="0"/>
              <a:t>mother</a:t>
            </a:r>
            <a:r>
              <a:rPr lang="tr-TR" sz="2000" dirty="0" smtClean="0"/>
              <a:t> </a:t>
            </a:r>
            <a:r>
              <a:rPr lang="tr-TR" sz="2000" dirty="0" err="1" smtClean="0"/>
              <a:t>figure</a:t>
            </a:r>
            <a:r>
              <a:rPr lang="tr-TR" sz="2000" dirty="0"/>
              <a:t> </a:t>
            </a:r>
            <a:r>
              <a:rPr lang="tr-TR" sz="2000" dirty="0" err="1" smtClean="0"/>
              <a:t>and</a:t>
            </a:r>
            <a:r>
              <a:rPr lang="tr-TR" sz="2000" dirty="0" smtClean="0"/>
              <a:t> a </a:t>
            </a:r>
            <a:r>
              <a:rPr lang="tr-TR" sz="2000" dirty="0" err="1" smtClean="0"/>
              <a:t>baby</a:t>
            </a:r>
            <a:r>
              <a:rPr lang="tr-TR" sz="2000" dirty="0" smtClean="0"/>
              <a:t>. (Mary </a:t>
            </a:r>
            <a:r>
              <a:rPr lang="tr-TR" sz="2000" dirty="0" err="1" smtClean="0"/>
              <a:t>and</a:t>
            </a:r>
            <a:r>
              <a:rPr lang="tr-TR" sz="2000" dirty="0" smtClean="0"/>
              <a:t> </a:t>
            </a:r>
            <a:r>
              <a:rPr lang="tr-TR" sz="2000" dirty="0" err="1" smtClean="0"/>
              <a:t>Christ</a:t>
            </a:r>
            <a:r>
              <a:rPr lang="tr-TR" sz="2000" dirty="0" smtClean="0"/>
              <a:t>)</a:t>
            </a:r>
          </a:p>
          <a:p>
            <a:r>
              <a:rPr lang="tr-TR" sz="2000" dirty="0" err="1" smtClean="0"/>
              <a:t>We</a:t>
            </a:r>
            <a:r>
              <a:rPr lang="tr-TR" sz="2000" dirty="0" smtClean="0"/>
              <a:t> </a:t>
            </a:r>
            <a:r>
              <a:rPr lang="tr-TR" sz="2000" dirty="0" err="1" smtClean="0"/>
              <a:t>also</a:t>
            </a:r>
            <a:r>
              <a:rPr lang="tr-TR" sz="2000" dirty="0" smtClean="0"/>
              <a:t> </a:t>
            </a:r>
            <a:r>
              <a:rPr lang="tr-TR" sz="2000" dirty="0" err="1" smtClean="0"/>
              <a:t>have</a:t>
            </a:r>
            <a:r>
              <a:rPr lang="tr-TR" sz="2000" dirty="0"/>
              <a:t> </a:t>
            </a:r>
            <a:r>
              <a:rPr lang="tr-TR" sz="2000" dirty="0" smtClean="0"/>
              <a:t>an </a:t>
            </a:r>
            <a:r>
              <a:rPr lang="tr-TR" sz="2000" dirty="0" err="1" smtClean="0"/>
              <a:t>absent</a:t>
            </a:r>
            <a:r>
              <a:rPr lang="tr-TR" sz="2000" dirty="0" smtClean="0"/>
              <a:t> </a:t>
            </a:r>
            <a:r>
              <a:rPr lang="tr-TR" sz="2000" dirty="0" err="1" smtClean="0"/>
              <a:t>father</a:t>
            </a:r>
            <a:r>
              <a:rPr lang="tr-TR" sz="2000" dirty="0" smtClean="0"/>
              <a:t> </a:t>
            </a:r>
            <a:r>
              <a:rPr lang="tr-TR" sz="2000" dirty="0" err="1" smtClean="0"/>
              <a:t>figure</a:t>
            </a:r>
            <a:r>
              <a:rPr lang="tr-TR" sz="2000" dirty="0" smtClean="0"/>
              <a:t>. </a:t>
            </a:r>
            <a:r>
              <a:rPr lang="tr-TR" sz="2000" dirty="0" err="1" smtClean="0"/>
              <a:t>We</a:t>
            </a:r>
            <a:r>
              <a:rPr lang="tr-TR" sz="2000" dirty="0" smtClean="0"/>
              <a:t> </a:t>
            </a:r>
            <a:r>
              <a:rPr lang="tr-TR" sz="2000" dirty="0" err="1" smtClean="0"/>
              <a:t>are</a:t>
            </a:r>
            <a:r>
              <a:rPr lang="tr-TR" sz="2000" dirty="0" smtClean="0"/>
              <a:t> </a:t>
            </a:r>
            <a:r>
              <a:rPr lang="tr-TR" sz="2000" dirty="0" err="1" smtClean="0"/>
              <a:t>aware</a:t>
            </a:r>
            <a:r>
              <a:rPr lang="tr-TR" sz="2000" dirty="0" smtClean="0"/>
              <a:t> of </a:t>
            </a:r>
            <a:r>
              <a:rPr lang="tr-TR" sz="2000" dirty="0" err="1" smtClean="0"/>
              <a:t>that</a:t>
            </a:r>
            <a:r>
              <a:rPr lang="tr-TR" sz="2000" dirty="0" smtClean="0"/>
              <a:t> he </a:t>
            </a:r>
            <a:r>
              <a:rPr lang="tr-TR" sz="2000" dirty="0" err="1" smtClean="0"/>
              <a:t>exists</a:t>
            </a:r>
            <a:r>
              <a:rPr lang="tr-TR" sz="2000" dirty="0" smtClean="0"/>
              <a:t>, but </a:t>
            </a:r>
            <a:r>
              <a:rPr lang="tr-TR" sz="2000" dirty="0" err="1" smtClean="0"/>
              <a:t>we</a:t>
            </a:r>
            <a:r>
              <a:rPr lang="tr-TR" sz="2000" dirty="0" smtClean="0"/>
              <a:t> </a:t>
            </a:r>
            <a:r>
              <a:rPr lang="tr-TR" sz="2000" dirty="0" err="1" smtClean="0"/>
              <a:t>cannot</a:t>
            </a:r>
            <a:r>
              <a:rPr lang="tr-TR" sz="2000" dirty="0" smtClean="0"/>
              <a:t> </a:t>
            </a:r>
            <a:r>
              <a:rPr lang="tr-TR" sz="2000" dirty="0" err="1" smtClean="0"/>
              <a:t>see</a:t>
            </a:r>
            <a:r>
              <a:rPr lang="tr-TR" sz="2000" dirty="0"/>
              <a:t> </a:t>
            </a:r>
            <a:r>
              <a:rPr lang="tr-TR" sz="2000" dirty="0" err="1" smtClean="0"/>
              <a:t>him</a:t>
            </a:r>
            <a:r>
              <a:rPr lang="tr-TR" sz="2000" dirty="0" smtClean="0"/>
              <a:t>. (</a:t>
            </a:r>
            <a:r>
              <a:rPr lang="tr-TR" sz="2000" dirty="0" err="1" smtClean="0"/>
              <a:t>God</a:t>
            </a:r>
            <a:r>
              <a:rPr lang="tr-TR" sz="2000" dirty="0" smtClean="0"/>
              <a:t>)</a:t>
            </a:r>
          </a:p>
          <a:p>
            <a:r>
              <a:rPr lang="tr-TR" sz="2000" dirty="0" err="1" smtClean="0"/>
              <a:t>The</a:t>
            </a:r>
            <a:r>
              <a:rPr lang="tr-TR" sz="2000" dirty="0" smtClean="0"/>
              <a:t> </a:t>
            </a:r>
            <a:r>
              <a:rPr lang="tr-TR" sz="2000" dirty="0" err="1" smtClean="0"/>
              <a:t>baby</a:t>
            </a:r>
            <a:r>
              <a:rPr lang="tr-TR" sz="2000" dirty="0" smtClean="0"/>
              <a:t> is, in a </a:t>
            </a:r>
            <a:r>
              <a:rPr lang="tr-TR" sz="2000" dirty="0" err="1" smtClean="0"/>
              <a:t>way</a:t>
            </a:r>
            <a:r>
              <a:rPr lang="tr-TR" sz="2000" dirty="0" smtClean="0"/>
              <a:t>, </a:t>
            </a:r>
            <a:r>
              <a:rPr lang="tr-TR" sz="2000" dirty="0" err="1" smtClean="0"/>
              <a:t>forsaken</a:t>
            </a:r>
            <a:r>
              <a:rPr lang="tr-TR" sz="2000" dirty="0" smtClean="0"/>
              <a:t> </a:t>
            </a:r>
            <a:r>
              <a:rPr lang="tr-TR" sz="2000" dirty="0" err="1" smtClean="0"/>
              <a:t>by</a:t>
            </a:r>
            <a:r>
              <a:rPr lang="tr-TR" sz="2000" dirty="0" smtClean="0"/>
              <a:t> </a:t>
            </a:r>
            <a:r>
              <a:rPr lang="tr-TR" sz="2000" dirty="0" err="1" smtClean="0"/>
              <a:t>the</a:t>
            </a:r>
            <a:r>
              <a:rPr lang="tr-TR" sz="2000" dirty="0" smtClean="0"/>
              <a:t> </a:t>
            </a:r>
            <a:r>
              <a:rPr lang="tr-TR" sz="2000" dirty="0" err="1" smtClean="0"/>
              <a:t>father</a:t>
            </a:r>
            <a:r>
              <a:rPr lang="tr-TR" sz="2000" dirty="0" smtClean="0"/>
              <a:t> </a:t>
            </a:r>
            <a:r>
              <a:rPr lang="tr-TR" sz="2000" dirty="0" err="1" smtClean="0"/>
              <a:t>figure</a:t>
            </a:r>
            <a:r>
              <a:rPr lang="tr-TR" sz="2000" dirty="0" smtClean="0"/>
              <a:t>. (On </a:t>
            </a:r>
            <a:r>
              <a:rPr lang="tr-TR" sz="2000" dirty="0" err="1" smtClean="0"/>
              <a:t>the</a:t>
            </a:r>
            <a:r>
              <a:rPr lang="tr-TR" sz="2000" dirty="0" smtClean="0"/>
              <a:t> </a:t>
            </a:r>
            <a:r>
              <a:rPr lang="tr-TR" sz="2000" dirty="0" err="1" smtClean="0"/>
              <a:t>cross</a:t>
            </a:r>
            <a:r>
              <a:rPr lang="tr-TR" sz="2000" dirty="0" smtClean="0"/>
              <a:t>, </a:t>
            </a:r>
            <a:r>
              <a:rPr lang="tr-TR" sz="2000" dirty="0" err="1" smtClean="0"/>
              <a:t>Christ</a:t>
            </a:r>
            <a:r>
              <a:rPr lang="tr-TR" sz="2000" dirty="0" smtClean="0"/>
              <a:t> </a:t>
            </a:r>
            <a:r>
              <a:rPr lang="tr-TR" sz="2000" dirty="0" err="1" smtClean="0"/>
              <a:t>exclaims</a:t>
            </a:r>
            <a:r>
              <a:rPr lang="tr-TR" sz="2000" dirty="0" smtClean="0"/>
              <a:t>: </a:t>
            </a:r>
            <a:r>
              <a:rPr lang="tr-TR" sz="2000" dirty="0" err="1" smtClean="0"/>
              <a:t>Father</a:t>
            </a:r>
            <a:r>
              <a:rPr lang="tr-TR" sz="2000" dirty="0" smtClean="0"/>
              <a:t>! </a:t>
            </a:r>
            <a:r>
              <a:rPr lang="tr-TR" sz="2000" dirty="0" err="1" smtClean="0"/>
              <a:t>Why</a:t>
            </a:r>
            <a:r>
              <a:rPr lang="tr-TR" sz="2000" dirty="0" smtClean="0"/>
              <a:t> </a:t>
            </a:r>
            <a:r>
              <a:rPr lang="tr-TR" sz="2000" dirty="0" err="1" smtClean="0"/>
              <a:t>have</a:t>
            </a:r>
            <a:r>
              <a:rPr lang="tr-TR" sz="2000" dirty="0" smtClean="0"/>
              <a:t> </a:t>
            </a:r>
            <a:r>
              <a:rPr lang="tr-TR" sz="2000" dirty="0" err="1" smtClean="0"/>
              <a:t>you</a:t>
            </a:r>
            <a:r>
              <a:rPr lang="tr-TR" sz="2000" dirty="0" smtClean="0"/>
              <a:t> </a:t>
            </a:r>
            <a:r>
              <a:rPr lang="tr-TR" sz="2000" dirty="0" err="1" smtClean="0"/>
              <a:t>forsaken</a:t>
            </a:r>
            <a:r>
              <a:rPr lang="tr-TR" sz="2000" dirty="0" smtClean="0"/>
              <a:t> me?)</a:t>
            </a:r>
          </a:p>
          <a:p>
            <a:r>
              <a:rPr lang="tr-TR" sz="2000" dirty="0" err="1" smtClean="0"/>
              <a:t>In</a:t>
            </a:r>
            <a:r>
              <a:rPr lang="tr-TR" sz="2000" dirty="0" smtClean="0"/>
              <a:t> </a:t>
            </a:r>
            <a:r>
              <a:rPr lang="tr-TR" sz="2000" dirty="0" err="1" smtClean="0"/>
              <a:t>story</a:t>
            </a:r>
            <a:r>
              <a:rPr lang="tr-TR" sz="2000" dirty="0" smtClean="0"/>
              <a:t>, </a:t>
            </a:r>
            <a:r>
              <a:rPr lang="tr-TR" sz="2000" dirty="0" err="1" smtClean="0"/>
              <a:t>the</a:t>
            </a:r>
            <a:r>
              <a:rPr lang="tr-TR" sz="2000" dirty="0" smtClean="0"/>
              <a:t> </a:t>
            </a:r>
            <a:r>
              <a:rPr lang="tr-TR" sz="2000" dirty="0" err="1" smtClean="0"/>
              <a:t>snake</a:t>
            </a:r>
            <a:r>
              <a:rPr lang="tr-TR" sz="2000" dirty="0" smtClean="0"/>
              <a:t> is a </a:t>
            </a:r>
            <a:r>
              <a:rPr lang="tr-TR" sz="2000" dirty="0" err="1" smtClean="0"/>
              <a:t>threat</a:t>
            </a:r>
            <a:r>
              <a:rPr lang="tr-TR" sz="2000" dirty="0" smtClean="0"/>
              <a:t> </a:t>
            </a:r>
            <a:r>
              <a:rPr lang="tr-TR" sz="2000" dirty="0" err="1" smtClean="0"/>
              <a:t>to</a:t>
            </a:r>
            <a:r>
              <a:rPr lang="tr-TR" sz="2000" dirty="0" smtClean="0"/>
              <a:t> </a:t>
            </a:r>
            <a:r>
              <a:rPr lang="tr-TR" sz="2000" dirty="0" err="1" smtClean="0"/>
              <a:t>the</a:t>
            </a:r>
            <a:r>
              <a:rPr lang="tr-TR" sz="2000" dirty="0" smtClean="0"/>
              <a:t> </a:t>
            </a:r>
            <a:r>
              <a:rPr lang="tr-TR" sz="2000" dirty="0" err="1" smtClean="0"/>
              <a:t>baby</a:t>
            </a:r>
            <a:r>
              <a:rPr lang="tr-TR" sz="2000" dirty="0" smtClean="0"/>
              <a:t>. (</a:t>
            </a:r>
            <a:r>
              <a:rPr lang="tr-TR" sz="2000" dirty="0" err="1" smtClean="0"/>
              <a:t>The</a:t>
            </a:r>
            <a:r>
              <a:rPr lang="tr-TR" sz="2000" dirty="0" smtClean="0"/>
              <a:t> </a:t>
            </a:r>
            <a:r>
              <a:rPr lang="tr-TR" sz="2000" dirty="0" err="1" smtClean="0"/>
              <a:t>Devil</a:t>
            </a:r>
            <a:r>
              <a:rPr lang="tr-TR" sz="2000" dirty="0" smtClean="0"/>
              <a:t> is </a:t>
            </a:r>
            <a:r>
              <a:rPr lang="tr-TR" sz="2000" dirty="0" err="1" smtClean="0"/>
              <a:t>Christ’s</a:t>
            </a:r>
            <a:r>
              <a:rPr lang="tr-TR" sz="2000" dirty="0" smtClean="0"/>
              <a:t> </a:t>
            </a:r>
            <a:r>
              <a:rPr lang="tr-TR" sz="2000" dirty="0" err="1" smtClean="0"/>
              <a:t>enemy</a:t>
            </a:r>
            <a:r>
              <a:rPr lang="tr-TR" sz="2000" dirty="0" smtClean="0"/>
              <a:t>)</a:t>
            </a:r>
          </a:p>
          <a:p>
            <a:r>
              <a:rPr lang="tr-TR" sz="2000" dirty="0" err="1" smtClean="0"/>
              <a:t>In</a:t>
            </a:r>
            <a:r>
              <a:rPr lang="tr-TR" sz="2000" dirty="0" smtClean="0"/>
              <a:t> </a:t>
            </a:r>
            <a:r>
              <a:rPr lang="tr-TR" sz="2000" dirty="0" err="1" smtClean="0"/>
              <a:t>the</a:t>
            </a:r>
            <a:r>
              <a:rPr lang="tr-TR" sz="2000" dirty="0" smtClean="0"/>
              <a:t> </a:t>
            </a:r>
            <a:r>
              <a:rPr lang="tr-TR" sz="2000" dirty="0" err="1" smtClean="0"/>
              <a:t>story</a:t>
            </a:r>
            <a:r>
              <a:rPr lang="tr-TR" sz="2000" dirty="0" smtClean="0"/>
              <a:t>, </a:t>
            </a:r>
            <a:r>
              <a:rPr lang="tr-TR" sz="2000" dirty="0" err="1" smtClean="0"/>
              <a:t>we</a:t>
            </a:r>
            <a:r>
              <a:rPr lang="tr-TR" sz="2000" dirty="0" smtClean="0"/>
              <a:t> </a:t>
            </a:r>
            <a:r>
              <a:rPr lang="tr-TR" sz="2000" dirty="0" err="1" smtClean="0"/>
              <a:t>have</a:t>
            </a:r>
            <a:r>
              <a:rPr lang="tr-TR" sz="2000" dirty="0" smtClean="0"/>
              <a:t> a </a:t>
            </a:r>
            <a:r>
              <a:rPr lang="tr-TR" sz="2000" dirty="0" err="1" smtClean="0"/>
              <a:t>struggle</a:t>
            </a:r>
            <a:r>
              <a:rPr lang="tr-TR" sz="2000" dirty="0" smtClean="0"/>
              <a:t> </a:t>
            </a:r>
            <a:r>
              <a:rPr lang="tr-TR" sz="2000" dirty="0" err="1" smtClean="0"/>
              <a:t>between</a:t>
            </a:r>
            <a:r>
              <a:rPr lang="tr-TR" sz="2000" dirty="0" smtClean="0"/>
              <a:t> </a:t>
            </a:r>
            <a:r>
              <a:rPr lang="tr-TR" sz="2000" dirty="0" err="1" smtClean="0"/>
              <a:t>woman</a:t>
            </a:r>
            <a:r>
              <a:rPr lang="tr-TR" sz="2000" dirty="0" smtClean="0"/>
              <a:t> </a:t>
            </a:r>
            <a:r>
              <a:rPr lang="tr-TR" sz="2000" dirty="0" err="1" smtClean="0"/>
              <a:t>and</a:t>
            </a:r>
            <a:r>
              <a:rPr lang="tr-TR" sz="2000" dirty="0" smtClean="0"/>
              <a:t> </a:t>
            </a:r>
            <a:r>
              <a:rPr lang="tr-TR" sz="2000" dirty="0" err="1" smtClean="0"/>
              <a:t>snake</a:t>
            </a:r>
            <a:r>
              <a:rPr lang="tr-TR" sz="2000" dirty="0" smtClean="0"/>
              <a:t>. (</a:t>
            </a:r>
            <a:r>
              <a:rPr lang="tr-TR" sz="2000" dirty="0" err="1" smtClean="0"/>
              <a:t>In</a:t>
            </a:r>
            <a:r>
              <a:rPr lang="tr-TR" sz="2000" dirty="0" smtClean="0"/>
              <a:t> </a:t>
            </a:r>
            <a:r>
              <a:rPr lang="tr-TR" sz="2000" dirty="0" err="1" smtClean="0"/>
              <a:t>Genesis</a:t>
            </a:r>
            <a:r>
              <a:rPr lang="tr-TR" sz="2000" dirty="0" smtClean="0"/>
              <a:t>, </a:t>
            </a:r>
            <a:r>
              <a:rPr lang="tr-TR" sz="2000" dirty="0" err="1" smtClean="0"/>
              <a:t>God</a:t>
            </a:r>
            <a:r>
              <a:rPr lang="tr-TR" sz="2000" dirty="0" smtClean="0"/>
              <a:t> </a:t>
            </a:r>
            <a:r>
              <a:rPr lang="tr-TR" sz="2000" dirty="0" err="1" smtClean="0"/>
              <a:t>says</a:t>
            </a:r>
            <a:r>
              <a:rPr lang="tr-TR" sz="2000" dirty="0" smtClean="0"/>
              <a:t> </a:t>
            </a:r>
            <a:r>
              <a:rPr lang="tr-TR" sz="2000" dirty="0" err="1" smtClean="0"/>
              <a:t>to</a:t>
            </a:r>
            <a:r>
              <a:rPr lang="tr-TR" sz="2000" dirty="0" smtClean="0"/>
              <a:t> </a:t>
            </a:r>
            <a:r>
              <a:rPr lang="tr-TR" sz="2000" dirty="0" err="1" smtClean="0"/>
              <a:t>the</a:t>
            </a:r>
            <a:r>
              <a:rPr lang="tr-TR" sz="2000" dirty="0" smtClean="0"/>
              <a:t> </a:t>
            </a:r>
            <a:r>
              <a:rPr lang="tr-TR" sz="2000" dirty="0" err="1" smtClean="0"/>
              <a:t>serpent</a:t>
            </a:r>
            <a:r>
              <a:rPr lang="tr-TR" sz="2000" dirty="0" smtClean="0"/>
              <a:t> </a:t>
            </a:r>
            <a:r>
              <a:rPr lang="tr-TR" sz="2000" dirty="0" err="1" smtClean="0"/>
              <a:t>that</a:t>
            </a:r>
            <a:r>
              <a:rPr lang="tr-TR" sz="2000" dirty="0" smtClean="0"/>
              <a:t> «I </a:t>
            </a:r>
            <a:r>
              <a:rPr lang="tr-TR" sz="2000" dirty="0" err="1" smtClean="0"/>
              <a:t>will</a:t>
            </a:r>
            <a:r>
              <a:rPr lang="tr-TR" sz="2000" dirty="0" smtClean="0"/>
              <a:t> put </a:t>
            </a:r>
            <a:r>
              <a:rPr lang="tr-TR" sz="2000" dirty="0" err="1" smtClean="0"/>
              <a:t>enmity</a:t>
            </a:r>
            <a:r>
              <a:rPr lang="tr-TR" sz="2000" dirty="0" smtClean="0"/>
              <a:t> </a:t>
            </a:r>
            <a:r>
              <a:rPr lang="tr-TR" sz="2000" dirty="0" err="1" smtClean="0"/>
              <a:t>between</a:t>
            </a:r>
            <a:r>
              <a:rPr lang="tr-TR" sz="2000" dirty="0" smtClean="0"/>
              <a:t> </a:t>
            </a:r>
            <a:r>
              <a:rPr lang="tr-TR" sz="2000" dirty="0" err="1" smtClean="0"/>
              <a:t>you</a:t>
            </a:r>
            <a:r>
              <a:rPr lang="tr-TR" sz="2000" dirty="0" smtClean="0"/>
              <a:t> </a:t>
            </a:r>
            <a:r>
              <a:rPr lang="tr-TR" sz="2000" dirty="0" err="1" smtClean="0"/>
              <a:t>and</a:t>
            </a:r>
            <a:r>
              <a:rPr lang="tr-TR" sz="2000" dirty="0" smtClean="0"/>
              <a:t> </a:t>
            </a:r>
            <a:r>
              <a:rPr lang="tr-TR" sz="2000" dirty="0" err="1" smtClean="0"/>
              <a:t>woman</a:t>
            </a:r>
            <a:r>
              <a:rPr lang="tr-TR" sz="2000" dirty="0" smtClean="0"/>
              <a:t>» </a:t>
            </a:r>
            <a:r>
              <a:rPr lang="tr-TR" sz="2000" dirty="0" err="1" smtClean="0"/>
              <a:t>and</a:t>
            </a:r>
            <a:r>
              <a:rPr lang="tr-TR" sz="2000" dirty="0" smtClean="0"/>
              <a:t> </a:t>
            </a:r>
            <a:r>
              <a:rPr lang="tr-TR" sz="2000" dirty="0" err="1" smtClean="0"/>
              <a:t>also</a:t>
            </a:r>
            <a:r>
              <a:rPr lang="tr-TR" sz="2000" dirty="0" smtClean="0"/>
              <a:t> </a:t>
            </a:r>
            <a:r>
              <a:rPr lang="tr-TR" sz="2000" dirty="0" err="1" smtClean="0"/>
              <a:t>informs</a:t>
            </a:r>
            <a:r>
              <a:rPr lang="tr-TR" sz="2000" dirty="0" smtClean="0"/>
              <a:t> </a:t>
            </a:r>
            <a:r>
              <a:rPr lang="tr-TR" sz="2000" dirty="0" err="1" smtClean="0"/>
              <a:t>that</a:t>
            </a:r>
            <a:r>
              <a:rPr lang="tr-TR" sz="2000" dirty="0" smtClean="0"/>
              <a:t> </a:t>
            </a:r>
            <a:r>
              <a:rPr lang="tr-TR" sz="2000" dirty="0" err="1" smtClean="0"/>
              <a:t>woman</a:t>
            </a:r>
            <a:r>
              <a:rPr lang="tr-TR" sz="2000" dirty="0" smtClean="0"/>
              <a:t> </a:t>
            </a:r>
            <a:r>
              <a:rPr lang="tr-TR" sz="2000" dirty="0" err="1" smtClean="0"/>
              <a:t>shall</a:t>
            </a:r>
            <a:r>
              <a:rPr lang="tr-TR" sz="2000" dirty="0" smtClean="0"/>
              <a:t> </a:t>
            </a:r>
            <a:r>
              <a:rPr lang="tr-TR" sz="2000" dirty="0" err="1" smtClean="0"/>
              <a:t>crush</a:t>
            </a:r>
            <a:r>
              <a:rPr lang="tr-TR" sz="2000" dirty="0" smtClean="0"/>
              <a:t> </a:t>
            </a:r>
            <a:r>
              <a:rPr lang="tr-TR" sz="2000" dirty="0" err="1" smtClean="0"/>
              <a:t>the</a:t>
            </a:r>
            <a:r>
              <a:rPr lang="tr-TR" sz="2000" dirty="0" smtClean="0"/>
              <a:t> </a:t>
            </a:r>
            <a:r>
              <a:rPr lang="tr-TR" sz="2000" dirty="0" err="1" smtClean="0"/>
              <a:t>serpent</a:t>
            </a:r>
            <a:r>
              <a:rPr lang="tr-TR" sz="2000" dirty="0" smtClean="0"/>
              <a:t>) </a:t>
            </a:r>
            <a:r>
              <a:rPr lang="tr-TR" sz="2000" dirty="0" err="1" smtClean="0">
                <a:hlinkClick r:id="rId2" action="ppaction://hlinksldjump"/>
              </a:rPr>
              <a:t>In</a:t>
            </a:r>
            <a:r>
              <a:rPr lang="tr-TR" sz="2000" dirty="0" smtClean="0">
                <a:hlinkClick r:id="rId2" action="ppaction://hlinksldjump"/>
              </a:rPr>
              <a:t> </a:t>
            </a:r>
            <a:r>
              <a:rPr lang="tr-TR" sz="2000" dirty="0" err="1" smtClean="0">
                <a:hlinkClick r:id="rId2" action="ppaction://hlinksldjump"/>
              </a:rPr>
              <a:t>some</a:t>
            </a:r>
            <a:r>
              <a:rPr lang="tr-TR" sz="2000" dirty="0" smtClean="0">
                <a:hlinkClick r:id="rId2" action="ppaction://hlinksldjump"/>
              </a:rPr>
              <a:t> </a:t>
            </a:r>
            <a:r>
              <a:rPr lang="tr-TR" sz="2000" dirty="0" err="1" smtClean="0">
                <a:hlinkClick r:id="rId2" action="ppaction://hlinksldjump"/>
              </a:rPr>
              <a:t>representations</a:t>
            </a:r>
            <a:r>
              <a:rPr lang="tr-TR" sz="2000" dirty="0" smtClean="0">
                <a:hlinkClick r:id="rId2" action="ppaction://hlinksldjump"/>
              </a:rPr>
              <a:t> of Mary</a:t>
            </a:r>
            <a:r>
              <a:rPr lang="tr-TR" sz="2000" dirty="0" smtClean="0"/>
              <a:t>, </a:t>
            </a:r>
            <a:r>
              <a:rPr lang="tr-TR" sz="2000" dirty="0" err="1" smtClean="0"/>
              <a:t>she</a:t>
            </a:r>
            <a:r>
              <a:rPr lang="tr-TR" sz="2000" dirty="0" smtClean="0"/>
              <a:t> is </a:t>
            </a:r>
            <a:r>
              <a:rPr lang="tr-TR" sz="2000" dirty="0" err="1" smtClean="0"/>
              <a:t>depicted</a:t>
            </a:r>
            <a:r>
              <a:rPr lang="tr-TR" sz="2000" dirty="0" smtClean="0"/>
              <a:t> </a:t>
            </a:r>
            <a:r>
              <a:rPr lang="tr-TR" sz="2000" dirty="0" err="1" smtClean="0"/>
              <a:t>standing</a:t>
            </a:r>
            <a:r>
              <a:rPr lang="tr-TR" sz="2000" dirty="0" smtClean="0"/>
              <a:t> </a:t>
            </a:r>
            <a:r>
              <a:rPr lang="tr-TR" sz="2000" dirty="0" err="1" smtClean="0"/>
              <a:t>victoriously</a:t>
            </a:r>
            <a:r>
              <a:rPr lang="tr-TR" sz="2000" dirty="0" smtClean="0"/>
              <a:t> </a:t>
            </a:r>
            <a:r>
              <a:rPr lang="tr-TR" sz="2000" dirty="0" err="1" smtClean="0"/>
              <a:t>over</a:t>
            </a:r>
            <a:r>
              <a:rPr lang="tr-TR" sz="2000" dirty="0" smtClean="0"/>
              <a:t> a </a:t>
            </a:r>
            <a:r>
              <a:rPr lang="tr-TR" sz="2000" dirty="0" err="1" smtClean="0"/>
              <a:t>snake</a:t>
            </a:r>
            <a:r>
              <a:rPr lang="tr-TR" sz="2000" dirty="0" smtClean="0"/>
              <a:t>.  </a:t>
            </a:r>
          </a:p>
          <a:p>
            <a:endParaRPr lang="tr-TR" sz="2000" dirty="0" smtClean="0"/>
          </a:p>
          <a:p>
            <a:r>
              <a:rPr lang="tr-TR" sz="2000" dirty="0" err="1" smtClean="0"/>
              <a:t>So</a:t>
            </a:r>
            <a:r>
              <a:rPr lang="tr-TR" sz="2000" dirty="0" smtClean="0"/>
              <a:t> </a:t>
            </a:r>
            <a:r>
              <a:rPr lang="tr-TR" sz="2000" dirty="0" err="1" smtClean="0"/>
              <a:t>that</a:t>
            </a:r>
            <a:r>
              <a:rPr lang="tr-TR" sz="2000" dirty="0" smtClean="0"/>
              <a:t>, </a:t>
            </a:r>
            <a:r>
              <a:rPr lang="tr-TR" sz="2000" dirty="0" err="1" smtClean="0"/>
              <a:t>alongwith</a:t>
            </a:r>
            <a:r>
              <a:rPr lang="tr-TR" sz="2000" dirty="0" smtClean="0"/>
              <a:t> </a:t>
            </a:r>
            <a:r>
              <a:rPr lang="tr-TR" sz="2000" dirty="0" err="1" smtClean="0"/>
              <a:t>the</a:t>
            </a:r>
            <a:r>
              <a:rPr lang="tr-TR" sz="2000" dirty="0" smtClean="0"/>
              <a:t> </a:t>
            </a:r>
            <a:r>
              <a:rPr lang="tr-TR" sz="2000" dirty="0" err="1" smtClean="0"/>
              <a:t>literal</a:t>
            </a:r>
            <a:r>
              <a:rPr lang="tr-TR" sz="2000" dirty="0" smtClean="0"/>
              <a:t> </a:t>
            </a:r>
            <a:r>
              <a:rPr lang="tr-TR" sz="2000" dirty="0" err="1" smtClean="0"/>
              <a:t>meaning</a:t>
            </a:r>
            <a:r>
              <a:rPr lang="tr-TR" sz="2000" dirty="0" smtClean="0"/>
              <a:t> of </a:t>
            </a:r>
            <a:r>
              <a:rPr lang="tr-TR" sz="2000" dirty="0" err="1" smtClean="0"/>
              <a:t>the</a:t>
            </a:r>
            <a:r>
              <a:rPr lang="tr-TR" sz="2000" dirty="0" smtClean="0"/>
              <a:t> </a:t>
            </a:r>
            <a:r>
              <a:rPr lang="tr-TR" sz="2000" dirty="0" err="1" smtClean="0"/>
              <a:t>story</a:t>
            </a:r>
            <a:r>
              <a:rPr lang="tr-TR" sz="2000" dirty="0" smtClean="0"/>
              <a:t>, it is </a:t>
            </a:r>
            <a:r>
              <a:rPr lang="tr-TR" sz="2000" dirty="0" err="1" smtClean="0"/>
              <a:t>also</a:t>
            </a:r>
            <a:r>
              <a:rPr lang="tr-TR" sz="2000" dirty="0" smtClean="0"/>
              <a:t> </a:t>
            </a:r>
            <a:r>
              <a:rPr lang="tr-TR" sz="2000" dirty="0" err="1" smtClean="0"/>
              <a:t>possible</a:t>
            </a:r>
            <a:r>
              <a:rPr lang="tr-TR" sz="2000" dirty="0" smtClean="0"/>
              <a:t> </a:t>
            </a:r>
            <a:r>
              <a:rPr lang="tr-TR" sz="2000" dirty="0" err="1" smtClean="0"/>
              <a:t>to</a:t>
            </a:r>
            <a:r>
              <a:rPr lang="tr-TR" sz="2000" dirty="0" smtClean="0"/>
              <a:t> </a:t>
            </a:r>
            <a:r>
              <a:rPr lang="tr-TR" sz="2000" dirty="0" err="1" smtClean="0"/>
              <a:t>read</a:t>
            </a:r>
            <a:r>
              <a:rPr lang="tr-TR" sz="2000" dirty="0" smtClean="0"/>
              <a:t> it as a </a:t>
            </a:r>
            <a:r>
              <a:rPr lang="tr-TR" sz="2000" dirty="0" err="1" smtClean="0"/>
              <a:t>Christian</a:t>
            </a:r>
            <a:r>
              <a:rPr lang="tr-TR" sz="2000" dirty="0" smtClean="0"/>
              <a:t> </a:t>
            </a:r>
            <a:r>
              <a:rPr lang="tr-TR" sz="2000" dirty="0" err="1" smtClean="0"/>
              <a:t>allegory</a:t>
            </a:r>
            <a:r>
              <a:rPr lang="tr-TR" sz="2000" dirty="0" smtClean="0"/>
              <a:t>.</a:t>
            </a:r>
          </a:p>
          <a:p>
            <a:endParaRPr lang="tr-TR" sz="2000" dirty="0"/>
          </a:p>
          <a:p>
            <a:pPr marL="0" indent="0">
              <a:buNone/>
            </a:pPr>
            <a:endParaRPr lang="tr-TR" sz="2000" dirty="0" smtClean="0"/>
          </a:p>
          <a:p>
            <a:pPr marL="0" indent="0">
              <a:buNone/>
            </a:pPr>
            <a:endParaRPr lang="tr-TR" sz="2000" dirty="0"/>
          </a:p>
          <a:p>
            <a:pPr marL="0" indent="0">
              <a:buNone/>
            </a:pPr>
            <a:endParaRPr lang="tr-TR" sz="2000" dirty="0"/>
          </a:p>
        </p:txBody>
      </p:sp>
    </p:spTree>
    <p:extLst>
      <p:ext uri="{BB962C8B-B14F-4D97-AF65-F5344CB8AC3E}">
        <p14:creationId xmlns:p14="http://schemas.microsoft.com/office/powerpoint/2010/main" val="95983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1056" y="0"/>
            <a:ext cx="10600944" cy="6858000"/>
          </a:xfrm>
        </p:spPr>
      </p:pic>
      <p:sp>
        <p:nvSpPr>
          <p:cNvPr id="5" name="Left Arrow 4">
            <a:hlinkClick r:id="rId3" action="ppaction://hlinksldjump"/>
          </p:cNvPr>
          <p:cNvSpPr/>
          <p:nvPr/>
        </p:nvSpPr>
        <p:spPr>
          <a:xfrm>
            <a:off x="310896" y="592531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42400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46906"/>
          </a:xfrm>
        </p:spPr>
        <p:txBody>
          <a:bodyPr/>
          <a:lstStyle/>
          <a:p>
            <a:r>
              <a:rPr lang="tr-TR" dirty="0" smtClean="0"/>
              <a:t>Style</a:t>
            </a:r>
            <a:endParaRPr lang="tr-TR" dirty="0"/>
          </a:p>
        </p:txBody>
      </p:sp>
      <p:sp>
        <p:nvSpPr>
          <p:cNvPr id="3" name="Content Placeholder 2"/>
          <p:cNvSpPr>
            <a:spLocks noGrp="1"/>
          </p:cNvSpPr>
          <p:nvPr>
            <p:ph idx="1"/>
          </p:nvPr>
        </p:nvSpPr>
        <p:spPr>
          <a:xfrm>
            <a:off x="2589212" y="1271016"/>
            <a:ext cx="8915400" cy="4640206"/>
          </a:xfrm>
        </p:spPr>
        <p:txBody>
          <a:bodyPr>
            <a:normAutofit/>
          </a:bodyPr>
          <a:lstStyle/>
          <a:p>
            <a:r>
              <a:rPr lang="tr-TR" sz="2000" i="1" dirty="0" err="1" smtClean="0"/>
              <a:t>Are</a:t>
            </a:r>
            <a:r>
              <a:rPr lang="tr-TR" sz="2000" i="1" dirty="0" smtClean="0"/>
              <a:t> </a:t>
            </a:r>
            <a:r>
              <a:rPr lang="tr-TR" sz="2000" i="1" dirty="0" err="1" smtClean="0"/>
              <a:t>the</a:t>
            </a:r>
            <a:r>
              <a:rPr lang="tr-TR" sz="2000" i="1" dirty="0" smtClean="0"/>
              <a:t> </a:t>
            </a:r>
            <a:r>
              <a:rPr lang="tr-TR" sz="2000" i="1" dirty="0" err="1" smtClean="0"/>
              <a:t>sentences</a:t>
            </a:r>
            <a:r>
              <a:rPr lang="tr-TR" sz="2000" i="1" dirty="0" smtClean="0"/>
              <a:t> in </a:t>
            </a:r>
            <a:r>
              <a:rPr lang="tr-TR" sz="2000" i="1" dirty="0" err="1" smtClean="0"/>
              <a:t>the</a:t>
            </a:r>
            <a:r>
              <a:rPr lang="tr-TR" sz="2000" i="1" dirty="0" smtClean="0"/>
              <a:t> </a:t>
            </a:r>
            <a:r>
              <a:rPr lang="tr-TR" sz="2000" i="1" dirty="0" err="1" smtClean="0"/>
              <a:t>story</a:t>
            </a:r>
            <a:r>
              <a:rPr lang="tr-TR" sz="2000" i="1" dirty="0" smtClean="0"/>
              <a:t> </a:t>
            </a:r>
            <a:r>
              <a:rPr lang="tr-TR" sz="2000" i="1" dirty="0" err="1" smtClean="0"/>
              <a:t>decorated</a:t>
            </a:r>
            <a:r>
              <a:rPr lang="tr-TR" sz="2000" i="1" dirty="0" smtClean="0"/>
              <a:t> </a:t>
            </a:r>
            <a:r>
              <a:rPr lang="tr-TR" sz="2000" i="1" dirty="0" err="1" smtClean="0"/>
              <a:t>or</a:t>
            </a:r>
            <a:r>
              <a:rPr lang="tr-TR" sz="2000" i="1" dirty="0" smtClean="0"/>
              <a:t> </a:t>
            </a:r>
            <a:r>
              <a:rPr lang="tr-TR" sz="2000" i="1" dirty="0" err="1" smtClean="0"/>
              <a:t>plain</a:t>
            </a:r>
            <a:r>
              <a:rPr lang="tr-TR" sz="2000" i="1" dirty="0" smtClean="0"/>
              <a:t>?</a:t>
            </a:r>
          </a:p>
          <a:p>
            <a:endParaRPr lang="tr-TR" sz="2000" dirty="0"/>
          </a:p>
          <a:p>
            <a:r>
              <a:rPr lang="tr-TR" sz="2000" dirty="0" err="1" smtClean="0"/>
              <a:t>The</a:t>
            </a:r>
            <a:r>
              <a:rPr lang="tr-TR" sz="2000" dirty="0" smtClean="0"/>
              <a:t> </a:t>
            </a:r>
            <a:r>
              <a:rPr lang="tr-TR" sz="2000" dirty="0" err="1" smtClean="0"/>
              <a:t>author</a:t>
            </a:r>
            <a:r>
              <a:rPr lang="tr-TR" sz="2000" dirty="0" smtClean="0"/>
              <a:t> </a:t>
            </a:r>
            <a:r>
              <a:rPr lang="tr-TR" sz="2000" dirty="0" err="1" smtClean="0"/>
              <a:t>aims</a:t>
            </a:r>
            <a:r>
              <a:rPr lang="tr-TR" sz="2000" dirty="0" smtClean="0"/>
              <a:t> </a:t>
            </a:r>
            <a:r>
              <a:rPr lang="tr-TR" sz="2000" dirty="0" err="1" smtClean="0"/>
              <a:t>to</a:t>
            </a:r>
            <a:r>
              <a:rPr lang="tr-TR" sz="2000" dirty="0" smtClean="0"/>
              <a:t> </a:t>
            </a:r>
            <a:r>
              <a:rPr lang="tr-TR" sz="2000" dirty="0" err="1" smtClean="0"/>
              <a:t>use</a:t>
            </a:r>
            <a:r>
              <a:rPr lang="tr-TR" sz="2000" dirty="0" smtClean="0"/>
              <a:t> </a:t>
            </a:r>
            <a:r>
              <a:rPr lang="tr-TR" sz="2000" dirty="0" err="1" smtClean="0"/>
              <a:t>statements</a:t>
            </a:r>
            <a:r>
              <a:rPr lang="tr-TR" sz="2000" dirty="0" smtClean="0"/>
              <a:t> as </a:t>
            </a:r>
            <a:r>
              <a:rPr lang="tr-TR" sz="2000" dirty="0" err="1" smtClean="0"/>
              <a:t>plain</a:t>
            </a:r>
            <a:r>
              <a:rPr lang="tr-TR" sz="2000" dirty="0" smtClean="0"/>
              <a:t> as </a:t>
            </a:r>
            <a:r>
              <a:rPr lang="tr-TR" sz="2000" dirty="0" err="1" smtClean="0"/>
              <a:t>possible</a:t>
            </a:r>
            <a:r>
              <a:rPr lang="tr-TR" sz="2000" dirty="0" smtClean="0"/>
              <a:t>. </a:t>
            </a:r>
            <a:r>
              <a:rPr lang="tr-TR" sz="2000" dirty="0" err="1" smtClean="0"/>
              <a:t>Firstly</a:t>
            </a:r>
            <a:r>
              <a:rPr lang="tr-TR" sz="2000" dirty="0" smtClean="0"/>
              <a:t> </a:t>
            </a:r>
            <a:r>
              <a:rPr lang="tr-TR" sz="2000" dirty="0" err="1" smtClean="0"/>
              <a:t>because</a:t>
            </a:r>
            <a:r>
              <a:rPr lang="tr-TR" sz="2000" dirty="0" smtClean="0"/>
              <a:t>, he </a:t>
            </a:r>
            <a:r>
              <a:rPr lang="tr-TR" sz="2000" dirty="0" err="1" smtClean="0"/>
              <a:t>wants</a:t>
            </a:r>
            <a:r>
              <a:rPr lang="tr-TR" sz="2000" dirty="0" smtClean="0"/>
              <a:t> </a:t>
            </a:r>
            <a:r>
              <a:rPr lang="tr-TR" sz="2000" dirty="0" err="1" smtClean="0"/>
              <a:t>to</a:t>
            </a:r>
            <a:r>
              <a:rPr lang="tr-TR" sz="2000" dirty="0" smtClean="0"/>
              <a:t> </a:t>
            </a:r>
            <a:r>
              <a:rPr lang="tr-TR" sz="2000" dirty="0" err="1" smtClean="0"/>
              <a:t>reflect</a:t>
            </a:r>
            <a:r>
              <a:rPr lang="tr-TR" sz="2000" dirty="0" smtClean="0"/>
              <a:t> </a:t>
            </a:r>
            <a:r>
              <a:rPr lang="tr-TR" sz="2000" dirty="0" err="1" smtClean="0"/>
              <a:t>the</a:t>
            </a:r>
            <a:r>
              <a:rPr lang="tr-TR" sz="2000" dirty="0" smtClean="0"/>
              <a:t> </a:t>
            </a:r>
            <a:r>
              <a:rPr lang="tr-TR" sz="2000" dirty="0" err="1" smtClean="0"/>
              <a:t>daily</a:t>
            </a:r>
            <a:r>
              <a:rPr lang="tr-TR" sz="2000" dirty="0" smtClean="0"/>
              <a:t> </a:t>
            </a:r>
            <a:r>
              <a:rPr lang="tr-TR" sz="2000" dirty="0" err="1" smtClean="0"/>
              <a:t>speech</a:t>
            </a:r>
            <a:r>
              <a:rPr lang="tr-TR" sz="2000" dirty="0" smtClean="0"/>
              <a:t> of </a:t>
            </a:r>
            <a:r>
              <a:rPr lang="tr-TR" sz="2000" dirty="0" err="1" smtClean="0"/>
              <a:t>the</a:t>
            </a:r>
            <a:r>
              <a:rPr lang="tr-TR" sz="2000" dirty="0" smtClean="0"/>
              <a:t> </a:t>
            </a:r>
            <a:r>
              <a:rPr lang="tr-TR" sz="2000" dirty="0" err="1" smtClean="0"/>
              <a:t>Australians</a:t>
            </a:r>
            <a:r>
              <a:rPr lang="tr-TR" sz="2000" dirty="0" smtClean="0"/>
              <a:t> </a:t>
            </a:r>
            <a:r>
              <a:rPr lang="tr-TR" sz="2000" dirty="0" err="1" smtClean="0"/>
              <a:t>and</a:t>
            </a:r>
            <a:r>
              <a:rPr lang="tr-TR" sz="2000" dirty="0" smtClean="0"/>
              <a:t> </a:t>
            </a:r>
            <a:r>
              <a:rPr lang="tr-TR" sz="2000" dirty="0" err="1" smtClean="0"/>
              <a:t>secondly</a:t>
            </a:r>
            <a:r>
              <a:rPr lang="tr-TR" sz="2000" dirty="0" smtClean="0"/>
              <a:t> </a:t>
            </a:r>
            <a:r>
              <a:rPr lang="tr-TR" sz="2000" dirty="0" err="1" smtClean="0"/>
              <a:t>because</a:t>
            </a:r>
            <a:r>
              <a:rPr lang="tr-TR" sz="2000" dirty="0" smtClean="0"/>
              <a:t>, he </a:t>
            </a:r>
            <a:r>
              <a:rPr lang="tr-TR" sz="2000" dirty="0" err="1" smtClean="0"/>
              <a:t>wants</a:t>
            </a:r>
            <a:r>
              <a:rPr lang="tr-TR" sz="2000" dirty="0" smtClean="0"/>
              <a:t> </a:t>
            </a:r>
            <a:r>
              <a:rPr lang="tr-TR" sz="2000" dirty="0" err="1" smtClean="0"/>
              <a:t>to</a:t>
            </a:r>
            <a:r>
              <a:rPr lang="tr-TR" sz="2000" dirty="0" smtClean="0"/>
              <a:t> </a:t>
            </a:r>
            <a:r>
              <a:rPr lang="tr-TR" sz="2000" dirty="0" err="1" smtClean="0"/>
              <a:t>create</a:t>
            </a:r>
            <a:r>
              <a:rPr lang="tr-TR" sz="2000" dirty="0" smtClean="0"/>
              <a:t> a </a:t>
            </a:r>
            <a:r>
              <a:rPr lang="tr-TR" sz="2000" dirty="0" err="1" smtClean="0"/>
              <a:t>parallelism</a:t>
            </a:r>
            <a:r>
              <a:rPr lang="tr-TR" sz="2000" dirty="0" smtClean="0"/>
              <a:t> </a:t>
            </a:r>
            <a:r>
              <a:rPr lang="tr-TR" sz="2000" dirty="0" err="1" smtClean="0"/>
              <a:t>between</a:t>
            </a:r>
            <a:r>
              <a:rPr lang="tr-TR" sz="2000" dirty="0" smtClean="0"/>
              <a:t> </a:t>
            </a:r>
            <a:r>
              <a:rPr lang="tr-TR" sz="2000" dirty="0" err="1" smtClean="0"/>
              <a:t>the</a:t>
            </a:r>
            <a:r>
              <a:rPr lang="tr-TR" sz="2000" dirty="0" smtClean="0"/>
              <a:t> </a:t>
            </a:r>
            <a:r>
              <a:rPr lang="tr-TR" sz="2000" dirty="0" err="1" smtClean="0"/>
              <a:t>plain</a:t>
            </a:r>
            <a:r>
              <a:rPr lang="tr-TR" sz="2000" dirty="0" smtClean="0"/>
              <a:t> life of </a:t>
            </a:r>
            <a:r>
              <a:rPr lang="tr-TR" sz="2000" dirty="0" err="1" smtClean="0"/>
              <a:t>bush</a:t>
            </a:r>
            <a:r>
              <a:rPr lang="tr-TR" sz="2000" dirty="0" smtClean="0"/>
              <a:t> </a:t>
            </a:r>
            <a:r>
              <a:rPr lang="tr-TR" sz="2000" dirty="0" err="1" smtClean="0"/>
              <a:t>and</a:t>
            </a:r>
            <a:r>
              <a:rPr lang="tr-TR" sz="2000" dirty="0" smtClean="0"/>
              <a:t> </a:t>
            </a:r>
            <a:r>
              <a:rPr lang="tr-TR" sz="2000" dirty="0" err="1" smtClean="0"/>
              <a:t>and</a:t>
            </a:r>
            <a:r>
              <a:rPr lang="tr-TR" sz="2000" dirty="0" smtClean="0"/>
              <a:t> </a:t>
            </a:r>
            <a:r>
              <a:rPr lang="tr-TR" sz="2000" dirty="0" err="1" smtClean="0"/>
              <a:t>the</a:t>
            </a:r>
            <a:r>
              <a:rPr lang="tr-TR" sz="2000" dirty="0" smtClean="0"/>
              <a:t> </a:t>
            </a:r>
            <a:r>
              <a:rPr lang="tr-TR" sz="2000" dirty="0" err="1" smtClean="0"/>
              <a:t>statements</a:t>
            </a:r>
            <a:r>
              <a:rPr lang="tr-TR" sz="2000" dirty="0" smtClean="0"/>
              <a:t>.</a:t>
            </a:r>
          </a:p>
          <a:p>
            <a:endParaRPr lang="tr-TR" sz="2000" dirty="0"/>
          </a:p>
          <a:p>
            <a:r>
              <a:rPr lang="tr-TR" sz="2000" dirty="0" err="1" smtClean="0"/>
              <a:t>Although</a:t>
            </a:r>
            <a:r>
              <a:rPr lang="tr-TR" sz="2000" dirty="0" smtClean="0"/>
              <a:t> </a:t>
            </a:r>
            <a:r>
              <a:rPr lang="tr-TR" sz="2000" dirty="0" err="1" smtClean="0"/>
              <a:t>the</a:t>
            </a:r>
            <a:r>
              <a:rPr lang="tr-TR" sz="2000" dirty="0" smtClean="0"/>
              <a:t> </a:t>
            </a:r>
            <a:r>
              <a:rPr lang="tr-TR" sz="2000" dirty="0" err="1" smtClean="0"/>
              <a:t>case</a:t>
            </a:r>
            <a:r>
              <a:rPr lang="tr-TR" sz="2000" dirty="0" smtClean="0"/>
              <a:t> of </a:t>
            </a:r>
            <a:r>
              <a:rPr lang="tr-TR" sz="2000" dirty="0" err="1" smtClean="0"/>
              <a:t>snake</a:t>
            </a:r>
            <a:r>
              <a:rPr lang="tr-TR" sz="2000" dirty="0" smtClean="0"/>
              <a:t> </a:t>
            </a:r>
            <a:r>
              <a:rPr lang="tr-TR" sz="2000" dirty="0" err="1" smtClean="0"/>
              <a:t>may</a:t>
            </a:r>
            <a:r>
              <a:rPr lang="tr-TR" sz="2000" dirty="0" smtClean="0"/>
              <a:t> </a:t>
            </a:r>
            <a:r>
              <a:rPr lang="tr-TR" sz="2000" dirty="0" err="1" smtClean="0"/>
              <a:t>seem</a:t>
            </a:r>
            <a:r>
              <a:rPr lang="tr-TR" sz="2000" dirty="0" smtClean="0"/>
              <a:t> as an </a:t>
            </a:r>
            <a:r>
              <a:rPr lang="tr-TR" sz="2000" dirty="0" err="1" smtClean="0"/>
              <a:t>unusual</a:t>
            </a:r>
            <a:r>
              <a:rPr lang="tr-TR" sz="2000" dirty="0" smtClean="0"/>
              <a:t> </a:t>
            </a:r>
            <a:r>
              <a:rPr lang="tr-TR" sz="2000" dirty="0" err="1" smtClean="0"/>
              <a:t>occurence</a:t>
            </a:r>
            <a:r>
              <a:rPr lang="tr-TR" sz="2000" dirty="0" smtClean="0"/>
              <a:t>, it is </a:t>
            </a:r>
            <a:r>
              <a:rPr lang="tr-TR" sz="2000" dirty="0" err="1" smtClean="0"/>
              <a:t>actually</a:t>
            </a:r>
            <a:r>
              <a:rPr lang="tr-TR" sz="2000" dirty="0" smtClean="0"/>
              <a:t> </a:t>
            </a:r>
            <a:r>
              <a:rPr lang="tr-TR" sz="2000" dirty="0" err="1" smtClean="0"/>
              <a:t>one</a:t>
            </a:r>
            <a:r>
              <a:rPr lang="tr-TR" sz="2000" dirty="0" smtClean="0"/>
              <a:t> of </a:t>
            </a:r>
            <a:r>
              <a:rPr lang="tr-TR" sz="2000" dirty="0" err="1" smtClean="0"/>
              <a:t>the</a:t>
            </a:r>
            <a:r>
              <a:rPr lang="tr-TR" sz="2000" dirty="0" smtClean="0"/>
              <a:t> </a:t>
            </a:r>
            <a:r>
              <a:rPr lang="tr-TR" sz="2000" dirty="0" err="1" smtClean="0"/>
              <a:t>routines</a:t>
            </a:r>
            <a:r>
              <a:rPr lang="tr-TR" sz="2000" dirty="0" smtClean="0"/>
              <a:t> of </a:t>
            </a:r>
            <a:r>
              <a:rPr lang="tr-TR" sz="2000" dirty="0" err="1" smtClean="0"/>
              <a:t>bush</a:t>
            </a:r>
            <a:r>
              <a:rPr lang="tr-TR" sz="2000" dirty="0" smtClean="0"/>
              <a:t> life. </a:t>
            </a:r>
            <a:r>
              <a:rPr lang="tr-TR" sz="2000" dirty="0" err="1" smtClean="0"/>
              <a:t>The</a:t>
            </a:r>
            <a:r>
              <a:rPr lang="tr-TR" sz="2000" dirty="0" smtClean="0"/>
              <a:t> </a:t>
            </a:r>
            <a:r>
              <a:rPr lang="tr-TR" sz="2000" dirty="0" err="1" smtClean="0"/>
              <a:t>exposition</a:t>
            </a:r>
            <a:r>
              <a:rPr lang="tr-TR" sz="2000" dirty="0" smtClean="0"/>
              <a:t> of </a:t>
            </a:r>
            <a:r>
              <a:rPr lang="tr-TR" sz="2000" dirty="0" err="1" smtClean="0"/>
              <a:t>the</a:t>
            </a:r>
            <a:r>
              <a:rPr lang="tr-TR" sz="2000" dirty="0" smtClean="0"/>
              <a:t> </a:t>
            </a:r>
            <a:r>
              <a:rPr lang="tr-TR" sz="2000" dirty="0" err="1" smtClean="0"/>
              <a:t>dangers</a:t>
            </a:r>
            <a:r>
              <a:rPr lang="tr-TR" sz="2000" dirty="0" smtClean="0"/>
              <a:t> </a:t>
            </a:r>
            <a:r>
              <a:rPr lang="tr-TR" sz="2000" dirty="0" err="1" smtClean="0"/>
              <a:t>she</a:t>
            </a:r>
            <a:r>
              <a:rPr lang="tr-TR" sz="2000" dirty="0" smtClean="0"/>
              <a:t> </a:t>
            </a:r>
            <a:r>
              <a:rPr lang="tr-TR" sz="2000" dirty="0" err="1" smtClean="0"/>
              <a:t>confronted</a:t>
            </a:r>
            <a:r>
              <a:rPr lang="tr-TR" sz="2000" dirty="0" smtClean="0"/>
              <a:t> in </a:t>
            </a:r>
            <a:r>
              <a:rPr lang="tr-TR" sz="2000" dirty="0" err="1" smtClean="0"/>
              <a:t>the</a:t>
            </a:r>
            <a:r>
              <a:rPr lang="tr-TR" sz="2000" dirty="0" smtClean="0"/>
              <a:t> </a:t>
            </a:r>
            <a:r>
              <a:rPr lang="tr-TR" sz="2000" dirty="0" err="1" smtClean="0"/>
              <a:t>past</a:t>
            </a:r>
            <a:r>
              <a:rPr lang="tr-TR" sz="2000" dirty="0" smtClean="0"/>
              <a:t> </a:t>
            </a:r>
            <a:r>
              <a:rPr lang="tr-TR" sz="2000" dirty="0" err="1" smtClean="0"/>
              <a:t>serves</a:t>
            </a:r>
            <a:r>
              <a:rPr lang="tr-TR" sz="2000" dirty="0" smtClean="0"/>
              <a:t> </a:t>
            </a:r>
            <a:r>
              <a:rPr lang="tr-TR" sz="2000" dirty="0" err="1" smtClean="0"/>
              <a:t>to</a:t>
            </a:r>
            <a:r>
              <a:rPr lang="tr-TR" sz="2000" dirty="0" smtClean="0"/>
              <a:t> </a:t>
            </a:r>
            <a:r>
              <a:rPr lang="tr-TR" sz="2000" dirty="0" err="1" smtClean="0"/>
              <a:t>show</a:t>
            </a:r>
            <a:r>
              <a:rPr lang="tr-TR" sz="2000" dirty="0" smtClean="0"/>
              <a:t> </a:t>
            </a:r>
            <a:r>
              <a:rPr lang="tr-TR" sz="2000" dirty="0" err="1" smtClean="0"/>
              <a:t>that</a:t>
            </a:r>
            <a:r>
              <a:rPr lang="tr-TR" sz="2000" dirty="0" smtClean="0"/>
              <a:t> </a:t>
            </a:r>
            <a:r>
              <a:rPr lang="tr-TR" sz="2000" dirty="0" err="1" smtClean="0"/>
              <a:t>the</a:t>
            </a:r>
            <a:r>
              <a:rPr lang="tr-TR" sz="2000" dirty="0" smtClean="0"/>
              <a:t> life is </a:t>
            </a:r>
            <a:r>
              <a:rPr lang="tr-TR" sz="2000" dirty="0" err="1" smtClean="0"/>
              <a:t>cyclical</a:t>
            </a:r>
            <a:r>
              <a:rPr lang="tr-TR" sz="2000" dirty="0" smtClean="0"/>
              <a:t>: </a:t>
            </a:r>
            <a:r>
              <a:rPr lang="tr-TR" sz="2000" dirty="0" err="1" smtClean="0"/>
              <a:t>danger</a:t>
            </a:r>
            <a:r>
              <a:rPr lang="tr-TR" sz="2000" dirty="0" smtClean="0"/>
              <a:t> </a:t>
            </a:r>
            <a:r>
              <a:rPr lang="tr-TR" sz="2000" dirty="0" err="1" smtClean="0"/>
              <a:t>turns</a:t>
            </a:r>
            <a:r>
              <a:rPr lang="tr-TR" sz="2000" dirty="0" smtClean="0"/>
              <a:t> </a:t>
            </a:r>
            <a:r>
              <a:rPr lang="tr-TR" sz="2000" dirty="0" err="1" smtClean="0"/>
              <a:t>up</a:t>
            </a:r>
            <a:r>
              <a:rPr lang="tr-TR" sz="2000" dirty="0" smtClean="0"/>
              <a:t> </a:t>
            </a:r>
            <a:r>
              <a:rPr lang="tr-TR" sz="2000" dirty="0" err="1" smtClean="0"/>
              <a:t>and</a:t>
            </a:r>
            <a:r>
              <a:rPr lang="tr-TR" sz="2000" dirty="0" smtClean="0"/>
              <a:t> </a:t>
            </a:r>
            <a:r>
              <a:rPr lang="tr-TR" sz="2000" dirty="0" err="1" smtClean="0"/>
              <a:t>the</a:t>
            </a:r>
            <a:r>
              <a:rPr lang="tr-TR" sz="2000" dirty="0" smtClean="0"/>
              <a:t> </a:t>
            </a:r>
            <a:r>
              <a:rPr lang="tr-TR" sz="2000" dirty="0" err="1" smtClean="0"/>
              <a:t>woman</a:t>
            </a:r>
            <a:r>
              <a:rPr lang="tr-TR" sz="2000" dirty="0" smtClean="0"/>
              <a:t> </a:t>
            </a:r>
            <a:r>
              <a:rPr lang="tr-TR" sz="2000" dirty="0" err="1" smtClean="0"/>
              <a:t>copes</a:t>
            </a:r>
            <a:r>
              <a:rPr lang="tr-TR" sz="2000" dirty="0" smtClean="0"/>
              <a:t> </a:t>
            </a:r>
            <a:r>
              <a:rPr lang="tr-TR" sz="2000" dirty="0" err="1" smtClean="0"/>
              <a:t>with</a:t>
            </a:r>
            <a:r>
              <a:rPr lang="tr-TR" sz="2000" dirty="0" smtClean="0"/>
              <a:t> it </a:t>
            </a:r>
            <a:r>
              <a:rPr lang="tr-TR" sz="2000" dirty="0" err="1" smtClean="0"/>
              <a:t>each</a:t>
            </a:r>
            <a:r>
              <a:rPr lang="tr-TR" sz="2000" dirty="0" smtClean="0"/>
              <a:t> time. </a:t>
            </a:r>
            <a:r>
              <a:rPr lang="tr-TR" sz="2000" dirty="0" err="1" smtClean="0"/>
              <a:t>That’s</a:t>
            </a:r>
            <a:r>
              <a:rPr lang="tr-TR" sz="2000" dirty="0" smtClean="0"/>
              <a:t> </a:t>
            </a:r>
            <a:r>
              <a:rPr lang="tr-TR" sz="2000" dirty="0" err="1" smtClean="0"/>
              <a:t>why</a:t>
            </a:r>
            <a:r>
              <a:rPr lang="tr-TR" sz="2000" dirty="0" smtClean="0"/>
              <a:t>, </a:t>
            </a:r>
            <a:r>
              <a:rPr lang="tr-TR" sz="2000" dirty="0" err="1" smtClean="0"/>
              <a:t>the</a:t>
            </a:r>
            <a:r>
              <a:rPr lang="tr-TR" sz="2000" dirty="0" smtClean="0"/>
              <a:t> </a:t>
            </a:r>
            <a:r>
              <a:rPr lang="tr-TR" sz="2000" dirty="0" err="1" smtClean="0"/>
              <a:t>list</a:t>
            </a:r>
            <a:r>
              <a:rPr lang="tr-TR" sz="2000" dirty="0" smtClean="0"/>
              <a:t> of </a:t>
            </a:r>
            <a:r>
              <a:rPr lang="tr-TR" sz="2000" dirty="0" err="1" smtClean="0"/>
              <a:t>the</a:t>
            </a:r>
            <a:r>
              <a:rPr lang="tr-TR" sz="2000" dirty="0" smtClean="0"/>
              <a:t> </a:t>
            </a:r>
            <a:r>
              <a:rPr lang="tr-TR" sz="2000" dirty="0" err="1" smtClean="0"/>
              <a:t>past</a:t>
            </a:r>
            <a:r>
              <a:rPr lang="tr-TR" sz="2000" dirty="0" smtClean="0"/>
              <a:t> </a:t>
            </a:r>
            <a:r>
              <a:rPr lang="tr-TR" sz="2000" dirty="0" err="1" smtClean="0"/>
              <a:t>dangers</a:t>
            </a:r>
            <a:r>
              <a:rPr lang="tr-TR" sz="2000" dirty="0" smtClean="0"/>
              <a:t> </a:t>
            </a:r>
            <a:r>
              <a:rPr lang="tr-TR" sz="2000" dirty="0" err="1" smtClean="0"/>
              <a:t>also</a:t>
            </a:r>
            <a:r>
              <a:rPr lang="tr-TR" sz="2000" dirty="0" smtClean="0"/>
              <a:t> </a:t>
            </a:r>
            <a:r>
              <a:rPr lang="tr-TR" sz="2000" dirty="0" err="1" smtClean="0"/>
              <a:t>serves</a:t>
            </a:r>
            <a:r>
              <a:rPr lang="tr-TR" sz="2000" dirty="0" smtClean="0"/>
              <a:t> as a </a:t>
            </a:r>
            <a:r>
              <a:rPr lang="tr-TR" sz="2000" b="1" dirty="0" err="1" smtClean="0"/>
              <a:t>foreshadowing</a:t>
            </a:r>
            <a:r>
              <a:rPr lang="tr-TR" sz="2000" dirty="0" smtClean="0"/>
              <a:t> </a:t>
            </a:r>
            <a:r>
              <a:rPr lang="tr-TR" sz="2000" dirty="0" err="1" smtClean="0"/>
              <a:t>effect</a:t>
            </a:r>
            <a:r>
              <a:rPr lang="tr-TR" sz="2000" dirty="0" smtClean="0"/>
              <a:t> </a:t>
            </a:r>
            <a:r>
              <a:rPr lang="tr-TR" sz="2000" dirty="0" err="1" smtClean="0"/>
              <a:t>for</a:t>
            </a:r>
            <a:r>
              <a:rPr lang="tr-TR" sz="2000" dirty="0" smtClean="0"/>
              <a:t> </a:t>
            </a:r>
            <a:r>
              <a:rPr lang="tr-TR" sz="2000" dirty="0" err="1" smtClean="0"/>
              <a:t>the</a:t>
            </a:r>
            <a:r>
              <a:rPr lang="tr-TR" sz="2000" dirty="0" smtClean="0"/>
              <a:t> </a:t>
            </a:r>
            <a:r>
              <a:rPr lang="tr-TR" sz="2000" dirty="0" err="1" smtClean="0"/>
              <a:t>end</a:t>
            </a:r>
            <a:r>
              <a:rPr lang="tr-TR" sz="2000" dirty="0" smtClean="0"/>
              <a:t> of </a:t>
            </a:r>
            <a:r>
              <a:rPr lang="tr-TR" sz="2000" dirty="0" err="1" smtClean="0"/>
              <a:t>the</a:t>
            </a:r>
            <a:r>
              <a:rPr lang="tr-TR" sz="2000" dirty="0" smtClean="0"/>
              <a:t> </a:t>
            </a:r>
            <a:r>
              <a:rPr lang="tr-TR" sz="2000" dirty="0" err="1" smtClean="0"/>
              <a:t>story</a:t>
            </a:r>
            <a:r>
              <a:rPr lang="tr-TR" sz="2000" dirty="0" smtClean="0"/>
              <a:t>.</a:t>
            </a:r>
            <a:endParaRPr lang="tr-TR" sz="2000" dirty="0"/>
          </a:p>
        </p:txBody>
      </p:sp>
    </p:spTree>
    <p:extLst>
      <p:ext uri="{BB962C8B-B14F-4D97-AF65-F5344CB8AC3E}">
        <p14:creationId xmlns:p14="http://schemas.microsoft.com/office/powerpoint/2010/main" val="414509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74922"/>
          </a:xfrm>
        </p:spPr>
        <p:txBody>
          <a:bodyPr/>
          <a:lstStyle/>
          <a:p>
            <a:r>
              <a:rPr lang="tr-TR" dirty="0" err="1" smtClean="0"/>
              <a:t>Plot</a:t>
            </a:r>
            <a:r>
              <a:rPr lang="tr-TR" dirty="0" smtClean="0"/>
              <a:t> </a:t>
            </a:r>
            <a:r>
              <a:rPr lang="tr-TR" dirty="0" err="1" smtClean="0"/>
              <a:t>structure</a:t>
            </a:r>
            <a:r>
              <a:rPr lang="tr-TR" dirty="0" smtClean="0"/>
              <a:t> of </a:t>
            </a:r>
            <a:r>
              <a:rPr lang="tr-TR" dirty="0" err="1" smtClean="0"/>
              <a:t>the</a:t>
            </a:r>
            <a:r>
              <a:rPr lang="tr-TR" dirty="0" smtClean="0"/>
              <a:t> </a:t>
            </a:r>
            <a:r>
              <a:rPr lang="tr-TR" dirty="0" err="1" smtClean="0"/>
              <a:t>novel</a:t>
            </a:r>
            <a:endParaRPr lang="tr-TR" dirty="0"/>
          </a:p>
        </p:txBody>
      </p:sp>
      <p:sp>
        <p:nvSpPr>
          <p:cNvPr id="3" name="Content Placeholder 2"/>
          <p:cNvSpPr>
            <a:spLocks noGrp="1"/>
          </p:cNvSpPr>
          <p:nvPr>
            <p:ph idx="1"/>
          </p:nvPr>
        </p:nvSpPr>
        <p:spPr>
          <a:xfrm>
            <a:off x="2516060" y="1152144"/>
            <a:ext cx="8915400" cy="4749934"/>
          </a:xfrm>
        </p:spPr>
        <p:txBody>
          <a:bodyPr>
            <a:normAutofit/>
          </a:bodyPr>
          <a:lstStyle/>
          <a:p>
            <a:r>
              <a:rPr lang="tr-TR" sz="2000" dirty="0" smtClean="0"/>
              <a:t>Exposition:</a:t>
            </a:r>
          </a:p>
          <a:p>
            <a:r>
              <a:rPr lang="tr-TR" sz="2000" dirty="0" err="1" smtClean="0"/>
              <a:t>Description</a:t>
            </a:r>
            <a:r>
              <a:rPr lang="tr-TR" sz="2000" dirty="0" smtClean="0"/>
              <a:t> of </a:t>
            </a:r>
            <a:r>
              <a:rPr lang="tr-TR" sz="2000" dirty="0" err="1" smtClean="0"/>
              <a:t>the</a:t>
            </a:r>
            <a:r>
              <a:rPr lang="tr-TR" sz="2000" dirty="0" smtClean="0"/>
              <a:t> </a:t>
            </a:r>
            <a:r>
              <a:rPr lang="tr-TR" sz="2000" dirty="0" err="1" smtClean="0"/>
              <a:t>house</a:t>
            </a:r>
            <a:r>
              <a:rPr lang="tr-TR" sz="2000" dirty="0" smtClean="0"/>
              <a:t> </a:t>
            </a:r>
            <a:r>
              <a:rPr lang="tr-TR" sz="2000" dirty="0" err="1" smtClean="0"/>
              <a:t>and</a:t>
            </a:r>
            <a:r>
              <a:rPr lang="tr-TR" sz="2000" dirty="0" smtClean="0"/>
              <a:t> </a:t>
            </a:r>
            <a:r>
              <a:rPr lang="tr-TR" sz="2000" dirty="0" err="1" smtClean="0"/>
              <a:t>environment</a:t>
            </a:r>
            <a:r>
              <a:rPr lang="tr-TR" sz="2000" dirty="0" smtClean="0"/>
              <a:t> </a:t>
            </a:r>
          </a:p>
          <a:p>
            <a:endParaRPr lang="tr-TR" sz="2000" dirty="0"/>
          </a:p>
          <a:p>
            <a:r>
              <a:rPr lang="tr-TR" sz="2000" dirty="0" err="1" smtClean="0"/>
              <a:t>Rising</a:t>
            </a:r>
            <a:r>
              <a:rPr lang="tr-TR" sz="2000" dirty="0" smtClean="0"/>
              <a:t> Action: </a:t>
            </a:r>
          </a:p>
          <a:p>
            <a:r>
              <a:rPr lang="tr-TR" sz="2000" dirty="0" err="1" smtClean="0"/>
              <a:t>The</a:t>
            </a:r>
            <a:r>
              <a:rPr lang="tr-TR" sz="2000" dirty="0" smtClean="0"/>
              <a:t> </a:t>
            </a:r>
            <a:r>
              <a:rPr lang="tr-TR" sz="2000" dirty="0" err="1" smtClean="0"/>
              <a:t>snake</a:t>
            </a:r>
            <a:r>
              <a:rPr lang="tr-TR" sz="2000" dirty="0" smtClean="0"/>
              <a:t> </a:t>
            </a:r>
            <a:r>
              <a:rPr lang="tr-TR" sz="2000" dirty="0" err="1" smtClean="0"/>
              <a:t>appears</a:t>
            </a:r>
            <a:r>
              <a:rPr lang="tr-TR" sz="2000" dirty="0" smtClean="0"/>
              <a:t> </a:t>
            </a:r>
            <a:r>
              <a:rPr lang="tr-TR" sz="2000" dirty="0" err="1" smtClean="0"/>
              <a:t>and</a:t>
            </a:r>
            <a:r>
              <a:rPr lang="tr-TR" sz="2000" dirty="0" smtClean="0"/>
              <a:t> </a:t>
            </a:r>
            <a:r>
              <a:rPr lang="tr-TR" sz="2000" dirty="0" err="1" smtClean="0"/>
              <a:t>goes</a:t>
            </a:r>
            <a:r>
              <a:rPr lang="tr-TR" sz="2000" dirty="0" smtClean="0"/>
              <a:t> </a:t>
            </a:r>
            <a:r>
              <a:rPr lang="tr-TR" sz="2000" dirty="0" err="1" smtClean="0"/>
              <a:t>under</a:t>
            </a:r>
            <a:r>
              <a:rPr lang="tr-TR" sz="2000" dirty="0" smtClean="0"/>
              <a:t> </a:t>
            </a:r>
            <a:r>
              <a:rPr lang="tr-TR" sz="2000" dirty="0" err="1" smtClean="0"/>
              <a:t>the</a:t>
            </a:r>
            <a:r>
              <a:rPr lang="tr-TR" sz="2000" dirty="0" smtClean="0"/>
              <a:t> </a:t>
            </a:r>
            <a:r>
              <a:rPr lang="tr-TR" sz="2000" dirty="0" err="1" smtClean="0"/>
              <a:t>house</a:t>
            </a:r>
            <a:r>
              <a:rPr lang="tr-TR" sz="2000" dirty="0" smtClean="0"/>
              <a:t>, </a:t>
            </a:r>
            <a:r>
              <a:rPr lang="tr-TR" sz="2000" dirty="0" err="1" smtClean="0"/>
              <a:t>the</a:t>
            </a:r>
            <a:r>
              <a:rPr lang="tr-TR" sz="2000" dirty="0" smtClean="0"/>
              <a:t> </a:t>
            </a:r>
            <a:r>
              <a:rPr lang="tr-TR" sz="2000" dirty="0" err="1" smtClean="0"/>
              <a:t>wife</a:t>
            </a:r>
            <a:r>
              <a:rPr lang="tr-TR" sz="2000" dirty="0" smtClean="0"/>
              <a:t> </a:t>
            </a:r>
            <a:r>
              <a:rPr lang="tr-TR" sz="2000" dirty="0" err="1" smtClean="0"/>
              <a:t>gathers</a:t>
            </a:r>
            <a:r>
              <a:rPr lang="tr-TR" sz="2000" dirty="0" smtClean="0"/>
              <a:t> </a:t>
            </a:r>
            <a:r>
              <a:rPr lang="tr-TR" sz="2000" dirty="0" err="1" smtClean="0"/>
              <a:t>the</a:t>
            </a:r>
            <a:r>
              <a:rPr lang="tr-TR" sz="2000" dirty="0" smtClean="0"/>
              <a:t> </a:t>
            </a:r>
            <a:r>
              <a:rPr lang="tr-TR" sz="2000" dirty="0" err="1" smtClean="0"/>
              <a:t>children</a:t>
            </a:r>
            <a:r>
              <a:rPr lang="tr-TR" sz="2000" dirty="0" smtClean="0"/>
              <a:t> </a:t>
            </a:r>
            <a:r>
              <a:rPr lang="tr-TR" sz="2000" dirty="0" err="1" smtClean="0"/>
              <a:t>together</a:t>
            </a:r>
            <a:r>
              <a:rPr lang="tr-TR" sz="2000" dirty="0" smtClean="0"/>
              <a:t> </a:t>
            </a:r>
            <a:r>
              <a:rPr lang="tr-TR" sz="2000" dirty="0" err="1" smtClean="0"/>
              <a:t>and</a:t>
            </a:r>
            <a:r>
              <a:rPr lang="tr-TR" sz="2000" dirty="0" smtClean="0"/>
              <a:t> </a:t>
            </a:r>
            <a:r>
              <a:rPr lang="tr-TR" sz="2000" dirty="0" err="1" smtClean="0"/>
              <a:t>she</a:t>
            </a:r>
            <a:r>
              <a:rPr lang="tr-TR" sz="2000" dirty="0" smtClean="0"/>
              <a:t> </a:t>
            </a:r>
            <a:r>
              <a:rPr lang="tr-TR" sz="2000" dirty="0" err="1" smtClean="0"/>
              <a:t>stands</a:t>
            </a:r>
            <a:r>
              <a:rPr lang="tr-TR" sz="2000" dirty="0" smtClean="0"/>
              <a:t> on </a:t>
            </a:r>
            <a:r>
              <a:rPr lang="tr-TR" sz="2000" dirty="0" err="1" smtClean="0"/>
              <a:t>the</a:t>
            </a:r>
            <a:r>
              <a:rPr lang="tr-TR" sz="2000" dirty="0" smtClean="0"/>
              <a:t> </a:t>
            </a:r>
            <a:r>
              <a:rPr lang="tr-TR" sz="2000" dirty="0" err="1" smtClean="0"/>
              <a:t>nightwatch</a:t>
            </a:r>
            <a:r>
              <a:rPr lang="tr-TR" sz="2000" dirty="0" smtClean="0"/>
              <a:t> </a:t>
            </a:r>
            <a:r>
              <a:rPr lang="tr-TR" sz="2000" dirty="0" err="1" smtClean="0"/>
              <a:t>to</a:t>
            </a:r>
            <a:r>
              <a:rPr lang="tr-TR" sz="2000" dirty="0" smtClean="0"/>
              <a:t> </a:t>
            </a:r>
            <a:r>
              <a:rPr lang="tr-TR" sz="2000" dirty="0" err="1" smtClean="0"/>
              <a:t>protect</a:t>
            </a:r>
            <a:r>
              <a:rPr lang="tr-TR" sz="2000" dirty="0" smtClean="0"/>
              <a:t> </a:t>
            </a:r>
            <a:r>
              <a:rPr lang="tr-TR" sz="2000" dirty="0" err="1" smtClean="0"/>
              <a:t>the</a:t>
            </a:r>
            <a:r>
              <a:rPr lang="tr-TR" sz="2000" dirty="0" smtClean="0"/>
              <a:t> </a:t>
            </a:r>
            <a:r>
              <a:rPr lang="tr-TR" sz="2000" dirty="0" err="1" smtClean="0"/>
              <a:t>children</a:t>
            </a:r>
            <a:r>
              <a:rPr lang="tr-TR" sz="2000" dirty="0" smtClean="0"/>
              <a:t>. </a:t>
            </a:r>
          </a:p>
          <a:p>
            <a:endParaRPr lang="tr-TR" sz="2000" dirty="0"/>
          </a:p>
          <a:p>
            <a:r>
              <a:rPr lang="tr-TR" sz="2000" dirty="0" err="1" smtClean="0"/>
              <a:t>The</a:t>
            </a:r>
            <a:r>
              <a:rPr lang="tr-TR" sz="2000" dirty="0" smtClean="0"/>
              <a:t> </a:t>
            </a:r>
            <a:r>
              <a:rPr lang="tr-TR" sz="2000" dirty="0" err="1" smtClean="0"/>
              <a:t>Falling</a:t>
            </a:r>
            <a:r>
              <a:rPr lang="tr-TR" sz="2000" dirty="0" smtClean="0"/>
              <a:t> Action </a:t>
            </a:r>
            <a:r>
              <a:rPr lang="tr-TR" sz="2000" dirty="0" err="1" smtClean="0"/>
              <a:t>and</a:t>
            </a:r>
            <a:r>
              <a:rPr lang="tr-TR" sz="2000" dirty="0" smtClean="0"/>
              <a:t> </a:t>
            </a:r>
            <a:r>
              <a:rPr lang="tr-TR" sz="2000" dirty="0" err="1" smtClean="0"/>
              <a:t>the</a:t>
            </a:r>
            <a:r>
              <a:rPr lang="tr-TR" sz="2000" dirty="0" smtClean="0"/>
              <a:t> </a:t>
            </a:r>
            <a:r>
              <a:rPr lang="tr-TR" sz="2000" dirty="0" err="1" smtClean="0"/>
              <a:t>End</a:t>
            </a:r>
            <a:r>
              <a:rPr lang="tr-TR" sz="2000" dirty="0" smtClean="0"/>
              <a:t>: </a:t>
            </a:r>
          </a:p>
          <a:p>
            <a:r>
              <a:rPr lang="tr-TR" sz="2000" dirty="0" err="1" smtClean="0"/>
              <a:t>By</a:t>
            </a:r>
            <a:r>
              <a:rPr lang="tr-TR" sz="2000" dirty="0" smtClean="0"/>
              <a:t> </a:t>
            </a:r>
            <a:r>
              <a:rPr lang="tr-TR" sz="2000" dirty="0" err="1" smtClean="0"/>
              <a:t>the</a:t>
            </a:r>
            <a:r>
              <a:rPr lang="tr-TR" sz="2000" dirty="0" smtClean="0"/>
              <a:t> </a:t>
            </a:r>
            <a:r>
              <a:rPr lang="tr-TR" sz="2000" dirty="0" err="1" smtClean="0"/>
              <a:t>help</a:t>
            </a:r>
            <a:r>
              <a:rPr lang="tr-TR" sz="2000" dirty="0" smtClean="0"/>
              <a:t> of </a:t>
            </a:r>
            <a:r>
              <a:rPr lang="tr-TR" sz="2000" dirty="0" err="1" smtClean="0"/>
              <a:t>their</a:t>
            </a:r>
            <a:r>
              <a:rPr lang="tr-TR" sz="2000" dirty="0" smtClean="0"/>
              <a:t> </a:t>
            </a:r>
            <a:r>
              <a:rPr lang="tr-TR" sz="2000" dirty="0" err="1" smtClean="0"/>
              <a:t>dog</a:t>
            </a:r>
            <a:r>
              <a:rPr lang="tr-TR" sz="2000" dirty="0" smtClean="0"/>
              <a:t>, </a:t>
            </a:r>
            <a:r>
              <a:rPr lang="tr-TR" sz="2000" dirty="0" err="1" smtClean="0"/>
              <a:t>she</a:t>
            </a:r>
            <a:r>
              <a:rPr lang="tr-TR" sz="2000" dirty="0" smtClean="0"/>
              <a:t> </a:t>
            </a:r>
            <a:r>
              <a:rPr lang="tr-TR" sz="2000" dirty="0" err="1" smtClean="0"/>
              <a:t>catches</a:t>
            </a:r>
            <a:r>
              <a:rPr lang="tr-TR" sz="2000" dirty="0" smtClean="0"/>
              <a:t> </a:t>
            </a:r>
            <a:r>
              <a:rPr lang="tr-TR" sz="2000" dirty="0" err="1" smtClean="0"/>
              <a:t>the</a:t>
            </a:r>
            <a:r>
              <a:rPr lang="tr-TR" sz="2000" dirty="0" smtClean="0"/>
              <a:t> </a:t>
            </a:r>
            <a:r>
              <a:rPr lang="tr-TR" sz="2000" dirty="0" err="1" smtClean="0"/>
              <a:t>snake</a:t>
            </a:r>
            <a:r>
              <a:rPr lang="tr-TR" sz="2000" dirty="0" smtClean="0"/>
              <a:t> </a:t>
            </a:r>
            <a:r>
              <a:rPr lang="tr-TR" sz="2000" dirty="0" err="1" smtClean="0"/>
              <a:t>and</a:t>
            </a:r>
            <a:r>
              <a:rPr lang="tr-TR" sz="2000" dirty="0" smtClean="0"/>
              <a:t> </a:t>
            </a:r>
            <a:r>
              <a:rPr lang="tr-TR" sz="2000" dirty="0" err="1" smtClean="0"/>
              <a:t>throws</a:t>
            </a:r>
            <a:r>
              <a:rPr lang="tr-TR" sz="2000" dirty="0" smtClean="0"/>
              <a:t> it </a:t>
            </a:r>
            <a:r>
              <a:rPr lang="tr-TR" sz="2000" dirty="0" err="1" smtClean="0"/>
              <a:t>into</a:t>
            </a:r>
            <a:r>
              <a:rPr lang="tr-TR" sz="2000" dirty="0" smtClean="0"/>
              <a:t> </a:t>
            </a:r>
            <a:r>
              <a:rPr lang="tr-TR" sz="2000" dirty="0" err="1" smtClean="0"/>
              <a:t>the</a:t>
            </a:r>
            <a:r>
              <a:rPr lang="tr-TR" sz="2000" dirty="0" smtClean="0"/>
              <a:t> fire. </a:t>
            </a:r>
            <a:endParaRPr lang="tr-TR" sz="2000" dirty="0"/>
          </a:p>
        </p:txBody>
      </p:sp>
    </p:spTree>
    <p:extLst>
      <p:ext uri="{BB962C8B-B14F-4D97-AF65-F5344CB8AC3E}">
        <p14:creationId xmlns:p14="http://schemas.microsoft.com/office/powerpoint/2010/main" val="402139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Climax</a:t>
            </a:r>
            <a:r>
              <a:rPr lang="tr-TR" dirty="0" smtClean="0"/>
              <a:t>?</a:t>
            </a:r>
            <a:endParaRPr lang="tr-TR" dirty="0"/>
          </a:p>
        </p:txBody>
      </p:sp>
      <p:sp>
        <p:nvSpPr>
          <p:cNvPr id="3" name="Content Placeholder 2"/>
          <p:cNvSpPr>
            <a:spLocks noGrp="1"/>
          </p:cNvSpPr>
          <p:nvPr>
            <p:ph idx="1"/>
          </p:nvPr>
        </p:nvSpPr>
        <p:spPr/>
        <p:txBody>
          <a:bodyPr/>
          <a:lstStyle/>
          <a:p>
            <a:r>
              <a:rPr lang="tr-TR" dirty="0" smtClean="0"/>
              <a:t>A </a:t>
            </a:r>
            <a:r>
              <a:rPr lang="tr-TR" dirty="0" err="1" smtClean="0"/>
              <a:t>story</a:t>
            </a:r>
            <a:r>
              <a:rPr lang="tr-TR" dirty="0" smtClean="0"/>
              <a:t> </a:t>
            </a:r>
            <a:r>
              <a:rPr lang="tr-TR" dirty="0" err="1" smtClean="0"/>
              <a:t>usually</a:t>
            </a:r>
            <a:r>
              <a:rPr lang="tr-TR" dirty="0" smtClean="0"/>
              <a:t> has a </a:t>
            </a:r>
            <a:r>
              <a:rPr lang="tr-TR" dirty="0" err="1" smtClean="0"/>
              <a:t>climactic</a:t>
            </a:r>
            <a:r>
              <a:rPr lang="tr-TR" dirty="0" smtClean="0"/>
              <a:t> </a:t>
            </a:r>
            <a:r>
              <a:rPr lang="tr-TR" dirty="0" err="1" smtClean="0"/>
              <a:t>point</a:t>
            </a:r>
            <a:r>
              <a:rPr lang="tr-TR" dirty="0" smtClean="0"/>
              <a:t> in </a:t>
            </a:r>
            <a:r>
              <a:rPr lang="tr-TR" dirty="0" err="1" smtClean="0"/>
              <a:t>which</a:t>
            </a:r>
            <a:r>
              <a:rPr lang="tr-TR" dirty="0" smtClean="0"/>
              <a:t> </a:t>
            </a:r>
            <a:r>
              <a:rPr lang="tr-TR" dirty="0" err="1" smtClean="0"/>
              <a:t>the</a:t>
            </a:r>
            <a:r>
              <a:rPr lang="tr-TR" dirty="0" smtClean="0"/>
              <a:t> </a:t>
            </a:r>
            <a:r>
              <a:rPr lang="tr-TR" dirty="0" err="1" smtClean="0"/>
              <a:t>hero</a:t>
            </a:r>
            <a:r>
              <a:rPr lang="tr-TR" dirty="0" smtClean="0"/>
              <a:t> </a:t>
            </a:r>
            <a:r>
              <a:rPr lang="tr-TR" dirty="0" err="1" smtClean="0"/>
              <a:t>or</a:t>
            </a:r>
            <a:r>
              <a:rPr lang="tr-TR" dirty="0" smtClean="0"/>
              <a:t> </a:t>
            </a:r>
            <a:r>
              <a:rPr lang="tr-TR" dirty="0" err="1" smtClean="0"/>
              <a:t>heroine</a:t>
            </a:r>
            <a:r>
              <a:rPr lang="tr-TR" dirty="0" smtClean="0"/>
              <a:t> </a:t>
            </a:r>
            <a:r>
              <a:rPr lang="tr-TR" dirty="0" err="1" smtClean="0"/>
              <a:t>pass</a:t>
            </a:r>
            <a:r>
              <a:rPr lang="tr-TR" dirty="0" smtClean="0"/>
              <a:t> </a:t>
            </a:r>
            <a:r>
              <a:rPr lang="tr-TR" dirty="0" err="1" smtClean="0"/>
              <a:t>through</a:t>
            </a:r>
            <a:r>
              <a:rPr lang="tr-TR" dirty="0" smtClean="0"/>
              <a:t> a </a:t>
            </a:r>
            <a:r>
              <a:rPr lang="tr-TR" dirty="0" err="1" smtClean="0"/>
              <a:t>psychological</a:t>
            </a:r>
            <a:r>
              <a:rPr lang="tr-TR" dirty="0" smtClean="0"/>
              <a:t> </a:t>
            </a:r>
            <a:r>
              <a:rPr lang="tr-TR" dirty="0" err="1" smtClean="0"/>
              <a:t>or</a:t>
            </a:r>
            <a:r>
              <a:rPr lang="tr-TR" dirty="0" smtClean="0"/>
              <a:t> </a:t>
            </a:r>
            <a:r>
              <a:rPr lang="tr-TR" dirty="0" err="1" smtClean="0"/>
              <a:t>physical</a:t>
            </a:r>
            <a:r>
              <a:rPr lang="tr-TR" dirty="0" smtClean="0"/>
              <a:t> </a:t>
            </a:r>
            <a:r>
              <a:rPr lang="tr-TR" dirty="0" err="1" smtClean="0"/>
              <a:t>change</a:t>
            </a:r>
            <a:r>
              <a:rPr lang="tr-TR" dirty="0" smtClean="0"/>
              <a:t>. </a:t>
            </a:r>
            <a:r>
              <a:rPr lang="tr-TR" i="1" dirty="0" err="1" smtClean="0"/>
              <a:t>Does</a:t>
            </a:r>
            <a:r>
              <a:rPr lang="tr-TR" i="1" dirty="0" smtClean="0"/>
              <a:t> </a:t>
            </a:r>
            <a:r>
              <a:rPr lang="tr-TR" i="1" dirty="0" err="1" smtClean="0"/>
              <a:t>the</a:t>
            </a:r>
            <a:r>
              <a:rPr lang="tr-TR" i="1" dirty="0" smtClean="0"/>
              <a:t> </a:t>
            </a:r>
            <a:r>
              <a:rPr lang="tr-TR" i="1" dirty="0" err="1" smtClean="0"/>
              <a:t>wife</a:t>
            </a:r>
            <a:r>
              <a:rPr lang="tr-TR" i="1" dirty="0" smtClean="0"/>
              <a:t> </a:t>
            </a:r>
            <a:r>
              <a:rPr lang="tr-TR" i="1" dirty="0" err="1" smtClean="0"/>
              <a:t>change</a:t>
            </a:r>
            <a:r>
              <a:rPr lang="tr-TR" i="1" dirty="0" smtClean="0"/>
              <a:t>, at </a:t>
            </a:r>
            <a:r>
              <a:rPr lang="tr-TR" i="1" dirty="0" err="1" smtClean="0"/>
              <a:t>all</a:t>
            </a:r>
            <a:r>
              <a:rPr lang="tr-TR" i="1" dirty="0" smtClean="0"/>
              <a:t>?</a:t>
            </a:r>
          </a:p>
          <a:p>
            <a:endParaRPr lang="tr-TR" i="1" dirty="0"/>
          </a:p>
          <a:p>
            <a:endParaRPr lang="tr-TR" i="1" dirty="0" smtClean="0"/>
          </a:p>
          <a:p>
            <a:r>
              <a:rPr lang="tr-TR" dirty="0" err="1" smtClean="0"/>
              <a:t>The</a:t>
            </a:r>
            <a:r>
              <a:rPr lang="tr-TR" dirty="0" smtClean="0"/>
              <a:t> </a:t>
            </a:r>
            <a:r>
              <a:rPr lang="tr-TR" dirty="0" err="1" smtClean="0"/>
              <a:t>danger</a:t>
            </a:r>
            <a:r>
              <a:rPr lang="tr-TR" dirty="0" smtClean="0"/>
              <a:t> </a:t>
            </a:r>
            <a:r>
              <a:rPr lang="tr-TR" dirty="0" err="1" smtClean="0"/>
              <a:t>she</a:t>
            </a:r>
            <a:r>
              <a:rPr lang="tr-TR" dirty="0" smtClean="0"/>
              <a:t> </a:t>
            </a:r>
            <a:r>
              <a:rPr lang="tr-TR" dirty="0" err="1" smtClean="0"/>
              <a:t>confronts</a:t>
            </a:r>
            <a:r>
              <a:rPr lang="tr-TR" dirty="0" smtClean="0"/>
              <a:t> </a:t>
            </a:r>
            <a:r>
              <a:rPr lang="tr-TR" dirty="0" err="1" smtClean="0"/>
              <a:t>does</a:t>
            </a:r>
            <a:r>
              <a:rPr lang="tr-TR" dirty="0" smtClean="0"/>
              <a:t> not </a:t>
            </a:r>
            <a:r>
              <a:rPr lang="tr-TR" dirty="0" err="1" smtClean="0"/>
              <a:t>change</a:t>
            </a:r>
            <a:r>
              <a:rPr lang="tr-TR" dirty="0" smtClean="0"/>
              <a:t> her, at </a:t>
            </a:r>
            <a:r>
              <a:rPr lang="tr-TR" dirty="0" err="1" smtClean="0"/>
              <a:t>all</a:t>
            </a:r>
            <a:r>
              <a:rPr lang="tr-TR" dirty="0" smtClean="0"/>
              <a:t>. </a:t>
            </a:r>
            <a:r>
              <a:rPr lang="tr-TR" dirty="0" err="1" smtClean="0"/>
              <a:t>It</a:t>
            </a:r>
            <a:r>
              <a:rPr lang="tr-TR" dirty="0" smtClean="0"/>
              <a:t> is </a:t>
            </a:r>
            <a:r>
              <a:rPr lang="tr-TR" dirty="0" err="1" smtClean="0"/>
              <a:t>important</a:t>
            </a:r>
            <a:r>
              <a:rPr lang="tr-TR" dirty="0" smtClean="0"/>
              <a:t> </a:t>
            </a:r>
            <a:r>
              <a:rPr lang="tr-TR" dirty="0" err="1" smtClean="0"/>
              <a:t>to</a:t>
            </a:r>
            <a:r>
              <a:rPr lang="tr-TR" dirty="0" smtClean="0"/>
              <a:t> </a:t>
            </a:r>
            <a:r>
              <a:rPr lang="tr-TR" dirty="0" err="1" smtClean="0"/>
              <a:t>note</a:t>
            </a:r>
            <a:r>
              <a:rPr lang="tr-TR" dirty="0" smtClean="0"/>
              <a:t> </a:t>
            </a:r>
            <a:r>
              <a:rPr lang="tr-TR" dirty="0" err="1" smtClean="0"/>
              <a:t>that</a:t>
            </a:r>
            <a:r>
              <a:rPr lang="tr-TR" dirty="0" smtClean="0"/>
              <a:t> </a:t>
            </a:r>
            <a:r>
              <a:rPr lang="tr-TR" dirty="0" err="1" smtClean="0"/>
              <a:t>the</a:t>
            </a:r>
            <a:r>
              <a:rPr lang="tr-TR" dirty="0" smtClean="0"/>
              <a:t> </a:t>
            </a:r>
            <a:r>
              <a:rPr lang="tr-TR" dirty="0" err="1" smtClean="0"/>
              <a:t>story</a:t>
            </a:r>
            <a:r>
              <a:rPr lang="tr-TR" dirty="0" smtClean="0"/>
              <a:t> </a:t>
            </a:r>
            <a:r>
              <a:rPr lang="tr-TR" dirty="0" err="1" smtClean="0"/>
              <a:t>conveys</a:t>
            </a:r>
            <a:r>
              <a:rPr lang="tr-TR" dirty="0" smtClean="0"/>
              <a:t> a </a:t>
            </a:r>
            <a:r>
              <a:rPr lang="tr-TR" dirty="0" err="1" smtClean="0"/>
              <a:t>message</a:t>
            </a:r>
            <a:r>
              <a:rPr lang="tr-TR" dirty="0" smtClean="0"/>
              <a:t> </a:t>
            </a:r>
            <a:r>
              <a:rPr lang="tr-TR" dirty="0" err="1" smtClean="0"/>
              <a:t>that</a:t>
            </a:r>
            <a:r>
              <a:rPr lang="tr-TR" dirty="0" smtClean="0"/>
              <a:t> as </a:t>
            </a:r>
            <a:r>
              <a:rPr lang="tr-TR" dirty="0" err="1" smtClean="0"/>
              <a:t>long</a:t>
            </a:r>
            <a:r>
              <a:rPr lang="tr-TR" dirty="0" smtClean="0"/>
              <a:t> as </a:t>
            </a:r>
            <a:r>
              <a:rPr lang="tr-TR" dirty="0" err="1" smtClean="0"/>
              <a:t>she</a:t>
            </a:r>
            <a:r>
              <a:rPr lang="tr-TR" dirty="0" smtClean="0"/>
              <a:t> </a:t>
            </a:r>
            <a:r>
              <a:rPr lang="tr-TR" dirty="0" err="1" smtClean="0"/>
              <a:t>stays</a:t>
            </a:r>
            <a:r>
              <a:rPr lang="tr-TR" dirty="0" smtClean="0"/>
              <a:t> in </a:t>
            </a:r>
            <a:r>
              <a:rPr lang="tr-TR" dirty="0" err="1" smtClean="0"/>
              <a:t>the</a:t>
            </a:r>
            <a:r>
              <a:rPr lang="tr-TR" dirty="0" smtClean="0"/>
              <a:t> </a:t>
            </a:r>
            <a:r>
              <a:rPr lang="tr-TR" dirty="0" err="1" smtClean="0"/>
              <a:t>bush</a:t>
            </a:r>
            <a:r>
              <a:rPr lang="tr-TR" dirty="0" smtClean="0"/>
              <a:t>, </a:t>
            </a:r>
            <a:r>
              <a:rPr lang="tr-TR" dirty="0" err="1" smtClean="0"/>
              <a:t>she</a:t>
            </a:r>
            <a:r>
              <a:rPr lang="tr-TR" dirty="0" smtClean="0"/>
              <a:t> </a:t>
            </a:r>
            <a:r>
              <a:rPr lang="tr-TR" dirty="0" err="1" smtClean="0"/>
              <a:t>will</a:t>
            </a:r>
            <a:r>
              <a:rPr lang="tr-TR" dirty="0" smtClean="0"/>
              <a:t> </a:t>
            </a:r>
            <a:r>
              <a:rPr lang="tr-TR" dirty="0" err="1" smtClean="0"/>
              <a:t>have</a:t>
            </a:r>
            <a:r>
              <a:rPr lang="tr-TR" dirty="0" smtClean="0"/>
              <a:t> </a:t>
            </a:r>
            <a:r>
              <a:rPr lang="tr-TR" dirty="0" err="1" smtClean="0"/>
              <a:t>to</a:t>
            </a:r>
            <a:r>
              <a:rPr lang="tr-TR" dirty="0" smtClean="0"/>
              <a:t> </a:t>
            </a:r>
            <a:r>
              <a:rPr lang="tr-TR" dirty="0" err="1" smtClean="0"/>
              <a:t>deal</a:t>
            </a:r>
            <a:r>
              <a:rPr lang="tr-TR" dirty="0" smtClean="0"/>
              <a:t> </a:t>
            </a:r>
            <a:r>
              <a:rPr lang="tr-TR" dirty="0" err="1" smtClean="0"/>
              <a:t>with</a:t>
            </a:r>
            <a:r>
              <a:rPr lang="tr-TR" dirty="0" smtClean="0"/>
              <a:t> </a:t>
            </a:r>
            <a:r>
              <a:rPr lang="tr-TR" dirty="0" err="1" smtClean="0"/>
              <a:t>the</a:t>
            </a:r>
            <a:r>
              <a:rPr lang="tr-TR" dirty="0" smtClean="0"/>
              <a:t> </a:t>
            </a:r>
            <a:r>
              <a:rPr lang="tr-TR" dirty="0" err="1" smtClean="0"/>
              <a:t>same</a:t>
            </a:r>
            <a:r>
              <a:rPr lang="tr-TR" dirty="0" smtClean="0"/>
              <a:t> </a:t>
            </a:r>
            <a:r>
              <a:rPr lang="tr-TR" dirty="0" err="1" smtClean="0"/>
              <a:t>problems</a:t>
            </a:r>
            <a:r>
              <a:rPr lang="tr-TR" dirty="0" smtClean="0"/>
              <a:t> </a:t>
            </a:r>
            <a:r>
              <a:rPr lang="tr-TR" dirty="0" err="1" smtClean="0"/>
              <a:t>again</a:t>
            </a:r>
            <a:r>
              <a:rPr lang="tr-TR" dirty="0" smtClean="0"/>
              <a:t>. At </a:t>
            </a:r>
            <a:r>
              <a:rPr lang="tr-TR" dirty="0" err="1" smtClean="0"/>
              <a:t>the</a:t>
            </a:r>
            <a:r>
              <a:rPr lang="tr-TR" dirty="0" smtClean="0"/>
              <a:t> </a:t>
            </a:r>
            <a:r>
              <a:rPr lang="tr-TR" dirty="0" err="1" smtClean="0"/>
              <a:t>end</a:t>
            </a:r>
            <a:r>
              <a:rPr lang="tr-TR" dirty="0" smtClean="0"/>
              <a:t> of </a:t>
            </a:r>
            <a:r>
              <a:rPr lang="tr-TR" dirty="0" err="1" smtClean="0"/>
              <a:t>story</a:t>
            </a:r>
            <a:r>
              <a:rPr lang="tr-TR" dirty="0" smtClean="0"/>
              <a:t>, </a:t>
            </a:r>
            <a:r>
              <a:rPr lang="tr-TR" dirty="0" err="1" smtClean="0"/>
              <a:t>she</a:t>
            </a:r>
            <a:r>
              <a:rPr lang="tr-TR" dirty="0" smtClean="0"/>
              <a:t> </a:t>
            </a:r>
            <a:r>
              <a:rPr lang="tr-TR" dirty="0" err="1" smtClean="0"/>
              <a:t>still</a:t>
            </a:r>
            <a:r>
              <a:rPr lang="tr-TR" dirty="0" smtClean="0"/>
              <a:t> in </a:t>
            </a:r>
            <a:r>
              <a:rPr lang="tr-TR" dirty="0" err="1" smtClean="0"/>
              <a:t>the</a:t>
            </a:r>
            <a:r>
              <a:rPr lang="tr-TR" dirty="0" smtClean="0"/>
              <a:t> </a:t>
            </a:r>
            <a:r>
              <a:rPr lang="tr-TR" dirty="0" err="1" smtClean="0"/>
              <a:t>bush</a:t>
            </a:r>
            <a:r>
              <a:rPr lang="tr-TR" dirty="0" smtClean="0"/>
              <a:t> </a:t>
            </a:r>
            <a:r>
              <a:rPr lang="tr-TR" dirty="0" err="1" smtClean="0"/>
              <a:t>and</a:t>
            </a:r>
            <a:r>
              <a:rPr lang="tr-TR" dirty="0"/>
              <a:t> </a:t>
            </a:r>
            <a:r>
              <a:rPr lang="tr-TR" dirty="0" err="1" smtClean="0"/>
              <a:t>she</a:t>
            </a:r>
            <a:r>
              <a:rPr lang="tr-TR" dirty="0" smtClean="0"/>
              <a:t> has </a:t>
            </a:r>
            <a:r>
              <a:rPr lang="tr-TR" dirty="0" err="1" smtClean="0"/>
              <a:t>to</a:t>
            </a:r>
            <a:r>
              <a:rPr lang="tr-TR" dirty="0" smtClean="0"/>
              <a:t> </a:t>
            </a:r>
            <a:r>
              <a:rPr lang="tr-TR" dirty="0" err="1" smtClean="0"/>
              <a:t>perform</a:t>
            </a:r>
            <a:r>
              <a:rPr lang="tr-TR" dirty="0" smtClean="0"/>
              <a:t> her </a:t>
            </a:r>
            <a:r>
              <a:rPr lang="tr-TR" dirty="0" err="1" smtClean="0"/>
              <a:t>roles</a:t>
            </a:r>
            <a:r>
              <a:rPr lang="tr-TR" dirty="0" smtClean="0"/>
              <a:t> </a:t>
            </a:r>
            <a:r>
              <a:rPr lang="tr-TR" dirty="0" err="1" smtClean="0"/>
              <a:t>both</a:t>
            </a:r>
            <a:r>
              <a:rPr lang="tr-TR" dirty="0" smtClean="0"/>
              <a:t> as a </a:t>
            </a:r>
            <a:r>
              <a:rPr lang="tr-TR" dirty="0" err="1" smtClean="0"/>
              <a:t>woman</a:t>
            </a:r>
            <a:r>
              <a:rPr lang="tr-TR" dirty="0" smtClean="0"/>
              <a:t> </a:t>
            </a:r>
            <a:r>
              <a:rPr lang="tr-TR" dirty="0" err="1" smtClean="0"/>
              <a:t>and</a:t>
            </a:r>
            <a:r>
              <a:rPr lang="tr-TR" dirty="0" smtClean="0"/>
              <a:t> a </a:t>
            </a:r>
            <a:r>
              <a:rPr lang="tr-TR" dirty="0" err="1" smtClean="0"/>
              <a:t>man</a:t>
            </a:r>
            <a:r>
              <a:rPr lang="tr-TR" dirty="0" smtClean="0"/>
              <a:t>, as </a:t>
            </a:r>
            <a:r>
              <a:rPr lang="tr-TR" dirty="0" err="1" smtClean="0"/>
              <a:t>before</a:t>
            </a:r>
            <a:r>
              <a:rPr lang="tr-TR" dirty="0" smtClean="0"/>
              <a:t>. </a:t>
            </a:r>
          </a:p>
        </p:txBody>
      </p:sp>
    </p:spTree>
    <p:extLst>
      <p:ext uri="{BB962C8B-B14F-4D97-AF65-F5344CB8AC3E}">
        <p14:creationId xmlns:p14="http://schemas.microsoft.com/office/powerpoint/2010/main" val="144934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48622"/>
            <a:ext cx="8911687" cy="491458"/>
          </a:xfrm>
        </p:spPr>
        <p:txBody>
          <a:bodyPr>
            <a:normAutofit fontScale="90000"/>
          </a:bodyPr>
          <a:lstStyle/>
          <a:p>
            <a:r>
              <a:rPr lang="tr-TR" dirty="0" err="1" smtClean="0"/>
              <a:t>Australia</a:t>
            </a:r>
            <a:endParaRPr lang="tr-TR" dirty="0"/>
          </a:p>
        </p:txBody>
      </p:sp>
      <p:sp>
        <p:nvSpPr>
          <p:cNvPr id="3" name="Content Placeholder 2"/>
          <p:cNvSpPr>
            <a:spLocks noGrp="1"/>
          </p:cNvSpPr>
          <p:nvPr>
            <p:ph idx="1"/>
          </p:nvPr>
        </p:nvSpPr>
        <p:spPr>
          <a:xfrm>
            <a:off x="2589212" y="640080"/>
            <a:ext cx="9602788" cy="6217920"/>
          </a:xfrm>
        </p:spPr>
        <p:txBody>
          <a:bodyPr>
            <a:normAutofit/>
          </a:bodyPr>
          <a:lstStyle/>
          <a:p>
            <a:r>
              <a:rPr lang="en-US" sz="2400" dirty="0"/>
              <a:t>However, the problem was who would be the Australians. Among the different groups of people living in the </a:t>
            </a:r>
            <a:r>
              <a:rPr lang="en-US" sz="2400" dirty="0" smtClean="0"/>
              <a:t>continent </a:t>
            </a:r>
            <a:endParaRPr lang="tr-TR" sz="2400" dirty="0" smtClean="0"/>
          </a:p>
          <a:p>
            <a:pPr marL="0" indent="0">
              <a:buNone/>
            </a:pPr>
            <a:endParaRPr lang="tr-TR" sz="2400" dirty="0" smtClean="0"/>
          </a:p>
          <a:p>
            <a:r>
              <a:rPr lang="en-US" sz="2400" b="1" dirty="0" smtClean="0"/>
              <a:t>Aborigines</a:t>
            </a:r>
            <a:r>
              <a:rPr lang="en-US" sz="2400" dirty="0" smtClean="0"/>
              <a:t> </a:t>
            </a:r>
            <a:r>
              <a:rPr lang="tr-TR" sz="2400" dirty="0" smtClean="0"/>
              <a:t>(</a:t>
            </a:r>
            <a:r>
              <a:rPr lang="en-US" sz="2400" dirty="0" smtClean="0"/>
              <a:t>the indigenous Australians</a:t>
            </a:r>
            <a:r>
              <a:rPr lang="tr-TR" sz="2400" dirty="0" smtClean="0"/>
              <a:t>)</a:t>
            </a:r>
            <a:r>
              <a:rPr lang="tr-TR" sz="2400" dirty="0"/>
              <a:t> </a:t>
            </a:r>
            <a:r>
              <a:rPr lang="tr-TR" sz="2400" dirty="0" err="1" smtClean="0"/>
              <a:t>were</a:t>
            </a:r>
            <a:r>
              <a:rPr lang="tr-TR" sz="2400" dirty="0" smtClean="0"/>
              <a:t> «</a:t>
            </a:r>
            <a:r>
              <a:rPr lang="tr-TR" sz="2400" dirty="0" err="1" smtClean="0"/>
              <a:t>too</a:t>
            </a:r>
            <a:r>
              <a:rPr lang="tr-TR" sz="2400" dirty="0" smtClean="0"/>
              <a:t> </a:t>
            </a:r>
            <a:r>
              <a:rPr lang="tr-TR" sz="2400" dirty="0" err="1" smtClean="0"/>
              <a:t>primitive</a:t>
            </a:r>
            <a:r>
              <a:rPr lang="tr-TR" sz="2400" dirty="0" smtClean="0"/>
              <a:t>» </a:t>
            </a:r>
            <a:r>
              <a:rPr lang="tr-TR" sz="2400" dirty="0" err="1" smtClean="0"/>
              <a:t>to</a:t>
            </a:r>
            <a:r>
              <a:rPr lang="tr-TR" sz="2400" dirty="0" smtClean="0"/>
              <a:t> be </a:t>
            </a:r>
            <a:r>
              <a:rPr lang="tr-TR" sz="2400" dirty="0" err="1" smtClean="0"/>
              <a:t>the</a:t>
            </a:r>
            <a:r>
              <a:rPr lang="tr-TR" sz="2400" dirty="0" smtClean="0"/>
              <a:t> </a:t>
            </a:r>
            <a:r>
              <a:rPr lang="tr-TR" sz="2400" dirty="0" err="1" smtClean="0"/>
              <a:t>founder</a:t>
            </a:r>
            <a:r>
              <a:rPr lang="tr-TR" sz="2400" dirty="0" smtClean="0"/>
              <a:t> of </a:t>
            </a:r>
            <a:r>
              <a:rPr lang="tr-TR" sz="2400" dirty="0" err="1" smtClean="0"/>
              <a:t>this</a:t>
            </a:r>
            <a:r>
              <a:rPr lang="tr-TR" sz="2400" dirty="0" smtClean="0"/>
              <a:t> </a:t>
            </a:r>
            <a:r>
              <a:rPr lang="tr-TR" sz="2400" dirty="0" err="1" smtClean="0"/>
              <a:t>new</a:t>
            </a:r>
            <a:r>
              <a:rPr lang="tr-TR" sz="2400" dirty="0" smtClean="0"/>
              <a:t> </a:t>
            </a:r>
            <a:r>
              <a:rPr lang="tr-TR" sz="2400" dirty="0" err="1" smtClean="0"/>
              <a:t>nation</a:t>
            </a:r>
            <a:r>
              <a:rPr lang="tr-TR" sz="2400" dirty="0" smtClean="0"/>
              <a:t>.</a:t>
            </a:r>
          </a:p>
          <a:p>
            <a:r>
              <a:rPr lang="en-US" sz="2400" dirty="0" smtClean="0"/>
              <a:t>When </a:t>
            </a:r>
            <a:r>
              <a:rPr lang="en-US" sz="2400" dirty="0"/>
              <a:t>the GOLD RUSH began, lots of </a:t>
            </a:r>
            <a:r>
              <a:rPr lang="en-US" sz="2400" b="1" dirty="0"/>
              <a:t>Chinese</a:t>
            </a:r>
            <a:r>
              <a:rPr lang="en-US" sz="2400" dirty="0"/>
              <a:t> arrived in Australia, but the Chinese groups were so reluctant to interact with other ethnic groups of Australia that it was unlikely that they would be a component of the new nation</a:t>
            </a:r>
            <a:r>
              <a:rPr lang="en-US" sz="2400" dirty="0" smtClean="0"/>
              <a:t>.</a:t>
            </a:r>
            <a:endParaRPr lang="tr-TR" sz="2400" dirty="0" smtClean="0"/>
          </a:p>
          <a:p>
            <a:r>
              <a:rPr lang="en-US" sz="2400" b="1" dirty="0"/>
              <a:t>The convicts</a:t>
            </a:r>
            <a:r>
              <a:rPr lang="en-US" sz="2400" dirty="0"/>
              <a:t> from Europe were another option, but they were the “residues” of the old world which was seen as a source of evil. </a:t>
            </a:r>
            <a:endParaRPr lang="tr-TR" sz="2400" dirty="0" smtClean="0"/>
          </a:p>
          <a:p>
            <a:r>
              <a:rPr lang="en-US" sz="2400" dirty="0"/>
              <a:t>However, their children from Anglo-Celt origin and free emigrants began to form the Australian identity. </a:t>
            </a:r>
            <a:endParaRPr lang="tr-TR" sz="2400" dirty="0"/>
          </a:p>
        </p:txBody>
      </p:sp>
    </p:spTree>
    <p:extLst>
      <p:ext uri="{BB962C8B-B14F-4D97-AF65-F5344CB8AC3E}">
        <p14:creationId xmlns:p14="http://schemas.microsoft.com/office/powerpoint/2010/main" val="391575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289304"/>
            <a:ext cx="9602788" cy="5568696"/>
          </a:xfrm>
        </p:spPr>
        <p:txBody>
          <a:bodyPr>
            <a:normAutofit/>
          </a:bodyPr>
          <a:lstStyle/>
          <a:p>
            <a:pPr marL="0" indent="0">
              <a:buNone/>
            </a:pPr>
            <a:endParaRPr lang="tr-TR" sz="7200" dirty="0" smtClean="0"/>
          </a:p>
          <a:p>
            <a:pPr marL="0" indent="0">
              <a:buNone/>
            </a:pPr>
            <a:r>
              <a:rPr lang="tr-TR" sz="7200" dirty="0" smtClean="0"/>
              <a:t>     </a:t>
            </a:r>
            <a:endParaRPr lang="tr-TR" sz="72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1838528"/>
            <a:ext cx="6311597" cy="5019472"/>
          </a:xfrm>
          <a:prstGeom prst="rect">
            <a:avLst/>
          </a:prstGeom>
        </p:spPr>
      </p:pic>
      <p:sp>
        <p:nvSpPr>
          <p:cNvPr id="11" name="Oval Callout 10"/>
          <p:cNvSpPr/>
          <p:nvPr/>
        </p:nvSpPr>
        <p:spPr>
          <a:xfrm>
            <a:off x="6913951" y="63716"/>
            <a:ext cx="4801394" cy="1901952"/>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4400" b="1" dirty="0" smtClean="0"/>
              <a:t>THANK YOU</a:t>
            </a:r>
            <a:endParaRPr lang="tr-TR" sz="4400" b="1" dirty="0"/>
          </a:p>
        </p:txBody>
      </p:sp>
    </p:spTree>
    <p:extLst>
      <p:ext uri="{BB962C8B-B14F-4D97-AF65-F5344CB8AC3E}">
        <p14:creationId xmlns:p14="http://schemas.microsoft.com/office/powerpoint/2010/main" val="2234818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smtClean="0"/>
              <a:t>Australia</a:t>
            </a:r>
            <a:endParaRPr lang="tr-TR" dirty="0"/>
          </a:p>
        </p:txBody>
      </p:sp>
      <p:sp>
        <p:nvSpPr>
          <p:cNvPr id="3" name="Content Placeholder 2"/>
          <p:cNvSpPr>
            <a:spLocks noGrp="1"/>
          </p:cNvSpPr>
          <p:nvPr>
            <p:ph idx="1"/>
          </p:nvPr>
        </p:nvSpPr>
        <p:spPr/>
        <p:txBody>
          <a:bodyPr/>
          <a:lstStyle/>
          <a:p>
            <a:r>
              <a:rPr lang="tr-TR" dirty="0" err="1" smtClean="0"/>
              <a:t>In</a:t>
            </a:r>
            <a:r>
              <a:rPr lang="tr-TR" dirty="0" smtClean="0"/>
              <a:t> 1901, </a:t>
            </a:r>
            <a:r>
              <a:rPr lang="tr-TR" dirty="0" err="1" smtClean="0"/>
              <a:t>the</a:t>
            </a:r>
            <a:r>
              <a:rPr lang="tr-TR" dirty="0" smtClean="0"/>
              <a:t> </a:t>
            </a:r>
            <a:r>
              <a:rPr lang="tr-TR" dirty="0" err="1" smtClean="0"/>
              <a:t>Commonwealth</a:t>
            </a:r>
            <a:r>
              <a:rPr lang="tr-TR" dirty="0" smtClean="0"/>
              <a:t> of </a:t>
            </a:r>
            <a:r>
              <a:rPr lang="tr-TR" dirty="0" err="1" smtClean="0"/>
              <a:t>Australia</a:t>
            </a:r>
            <a:r>
              <a:rPr lang="tr-TR" dirty="0" smtClean="0"/>
              <a:t> </a:t>
            </a:r>
            <a:r>
              <a:rPr lang="tr-TR" dirty="0" err="1" smtClean="0"/>
              <a:t>was</a:t>
            </a:r>
            <a:r>
              <a:rPr lang="tr-TR" dirty="0" smtClean="0"/>
              <a:t> </a:t>
            </a:r>
            <a:r>
              <a:rPr lang="tr-TR" dirty="0" err="1" smtClean="0"/>
              <a:t>founded</a:t>
            </a:r>
            <a:r>
              <a:rPr lang="tr-TR" dirty="0" smtClean="0"/>
              <a:t> as an </a:t>
            </a:r>
            <a:r>
              <a:rPr lang="tr-TR" dirty="0" err="1" smtClean="0"/>
              <a:t>independent</a:t>
            </a:r>
            <a:r>
              <a:rPr lang="tr-TR" dirty="0" smtClean="0"/>
              <a:t> </a:t>
            </a:r>
            <a:r>
              <a:rPr lang="tr-TR" dirty="0" err="1" smtClean="0"/>
              <a:t>state</a:t>
            </a:r>
            <a:r>
              <a:rPr lang="tr-TR" dirty="0" smtClean="0"/>
              <a:t>. </a:t>
            </a:r>
          </a:p>
          <a:p>
            <a:endParaRPr lang="tr-TR" dirty="0"/>
          </a:p>
          <a:p>
            <a:r>
              <a:rPr lang="tr-TR" dirty="0" err="1" smtClean="0"/>
              <a:t>Commonwealth</a:t>
            </a:r>
            <a:r>
              <a:rPr lang="tr-TR" dirty="0" smtClean="0"/>
              <a:t>: </a:t>
            </a:r>
            <a:r>
              <a:rPr lang="en-US" i="1" dirty="0"/>
              <a:t>refers to the union of the former British colonies under British monarch. Today, in Australia, there is a prime minister and above him there is a governor-general appointed by the Queen. Governor-general is the representative of the Queen in Australia. And today, there are 53 sovereign states under the banner of Commonwealth. </a:t>
            </a:r>
            <a:endParaRPr lang="tr-TR" dirty="0"/>
          </a:p>
          <a:p>
            <a:pPr marL="0" indent="0">
              <a:buNone/>
            </a:pPr>
            <a:endParaRPr lang="tr-T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2084" y="0"/>
            <a:ext cx="4149916" cy="1848037"/>
          </a:xfrm>
          <a:prstGeom prst="rect">
            <a:avLst/>
          </a:prstGeom>
        </p:spPr>
      </p:pic>
    </p:spTree>
    <p:extLst>
      <p:ext uri="{BB962C8B-B14F-4D97-AF65-F5344CB8AC3E}">
        <p14:creationId xmlns:p14="http://schemas.microsoft.com/office/powerpoint/2010/main" val="418335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585" y="624110"/>
            <a:ext cx="9118028" cy="1280890"/>
          </a:xfrm>
        </p:spPr>
        <p:txBody>
          <a:bodyPr/>
          <a:lstStyle/>
          <a:p>
            <a:r>
              <a:rPr lang="tr-TR" dirty="0" err="1" smtClean="0"/>
              <a:t>What</a:t>
            </a:r>
            <a:r>
              <a:rPr lang="tr-TR" dirty="0" smtClean="0"/>
              <a:t> do a </a:t>
            </a:r>
            <a:r>
              <a:rPr lang="tr-TR" dirty="0" err="1" smtClean="0"/>
              <a:t>community</a:t>
            </a:r>
            <a:r>
              <a:rPr lang="tr-TR" dirty="0" smtClean="0"/>
              <a:t> </a:t>
            </a:r>
            <a:r>
              <a:rPr lang="tr-TR" dirty="0" err="1" smtClean="0"/>
              <a:t>need</a:t>
            </a:r>
            <a:r>
              <a:rPr lang="tr-TR" dirty="0" smtClean="0"/>
              <a:t> </a:t>
            </a:r>
            <a:r>
              <a:rPr lang="tr-TR" dirty="0" err="1" smtClean="0"/>
              <a:t>to</a:t>
            </a:r>
            <a:r>
              <a:rPr lang="tr-TR" dirty="0" smtClean="0"/>
              <a:t> be a </a:t>
            </a:r>
            <a:r>
              <a:rPr lang="tr-TR" dirty="0" err="1" smtClean="0"/>
              <a:t>nation</a:t>
            </a:r>
            <a:r>
              <a:rPr lang="tr-TR" dirty="0" smtClean="0"/>
              <a:t>?</a:t>
            </a:r>
            <a:endParaRPr lang="tr-TR" dirty="0"/>
          </a:p>
        </p:txBody>
      </p:sp>
      <p:sp>
        <p:nvSpPr>
          <p:cNvPr id="3" name="Content Placeholder 2"/>
          <p:cNvSpPr>
            <a:spLocks noGrp="1"/>
          </p:cNvSpPr>
          <p:nvPr>
            <p:ph idx="1"/>
          </p:nvPr>
        </p:nvSpPr>
        <p:spPr>
          <a:xfrm>
            <a:off x="2203704" y="1170432"/>
            <a:ext cx="9436608" cy="5559552"/>
          </a:xfrm>
        </p:spPr>
        <p:txBody>
          <a:bodyPr/>
          <a:lstStyle/>
          <a:p>
            <a:r>
              <a:rPr lang="en-US" dirty="0"/>
              <a:t>In order to be a nation, people need to share a common culture and they need to have a common myth. The source of this culture and myth had to be different from those of the mother country, Britain and it had to be peculiar to Australia. It had to emanate from the Australian soil itself</a:t>
            </a:r>
            <a:r>
              <a:rPr lang="en-US" dirty="0" smtClean="0"/>
              <a:t>.</a:t>
            </a:r>
            <a:endParaRPr lang="tr-TR" dirty="0" smtClean="0"/>
          </a:p>
          <a:p>
            <a:endParaRPr lang="tr-TR" dirty="0"/>
          </a:p>
          <a:p>
            <a:r>
              <a:rPr lang="tr-TR" dirty="0" err="1" smtClean="0"/>
              <a:t>In</a:t>
            </a:r>
            <a:r>
              <a:rPr lang="tr-TR" dirty="0" smtClean="0"/>
              <a:t> </a:t>
            </a:r>
            <a:r>
              <a:rPr lang="tr-TR" dirty="0" err="1" smtClean="0"/>
              <a:t>order</a:t>
            </a:r>
            <a:r>
              <a:rPr lang="tr-TR" dirty="0" smtClean="0"/>
              <a:t> </a:t>
            </a:r>
            <a:r>
              <a:rPr lang="tr-TR" dirty="0" err="1" smtClean="0"/>
              <a:t>to</a:t>
            </a:r>
            <a:r>
              <a:rPr lang="tr-TR" dirty="0" smtClean="0"/>
              <a:t> </a:t>
            </a:r>
            <a:r>
              <a:rPr lang="tr-TR" dirty="0" err="1" smtClean="0"/>
              <a:t>understand</a:t>
            </a:r>
            <a:r>
              <a:rPr lang="tr-TR" dirty="0" smtClean="0"/>
              <a:t> </a:t>
            </a:r>
            <a:r>
              <a:rPr lang="tr-TR" dirty="0" err="1" smtClean="0"/>
              <a:t>nation-building</a:t>
            </a:r>
            <a:r>
              <a:rPr lang="tr-TR" dirty="0" smtClean="0"/>
              <a:t> </a:t>
            </a:r>
            <a:r>
              <a:rPr lang="tr-TR" dirty="0" err="1" smtClean="0"/>
              <a:t>process</a:t>
            </a:r>
            <a:r>
              <a:rPr lang="tr-TR" dirty="0" smtClean="0"/>
              <a:t> of </a:t>
            </a:r>
            <a:r>
              <a:rPr lang="tr-TR" dirty="0" err="1" smtClean="0"/>
              <a:t>Australia</a:t>
            </a:r>
            <a:r>
              <a:rPr lang="tr-TR" dirty="0" smtClean="0"/>
              <a:t>, a </a:t>
            </a:r>
            <a:r>
              <a:rPr lang="tr-TR" dirty="0" err="1" smtClean="0"/>
              <a:t>demographic&amp;geographic</a:t>
            </a:r>
            <a:r>
              <a:rPr lang="tr-TR" dirty="0" smtClean="0"/>
              <a:t> </a:t>
            </a:r>
            <a:r>
              <a:rPr lang="tr-TR" dirty="0" err="1" smtClean="0"/>
              <a:t>information</a:t>
            </a:r>
            <a:r>
              <a:rPr lang="tr-TR" dirty="0" smtClean="0"/>
              <a:t> </a:t>
            </a:r>
            <a:r>
              <a:rPr lang="tr-TR" dirty="0" err="1" smtClean="0"/>
              <a:t>related</a:t>
            </a:r>
            <a:r>
              <a:rPr lang="tr-TR" dirty="0" smtClean="0"/>
              <a:t> </a:t>
            </a:r>
            <a:r>
              <a:rPr lang="tr-TR" dirty="0" err="1" smtClean="0"/>
              <a:t>to</a:t>
            </a:r>
            <a:r>
              <a:rPr lang="tr-TR" dirty="0" smtClean="0"/>
              <a:t> </a:t>
            </a:r>
            <a:r>
              <a:rPr lang="tr-TR" dirty="0" err="1" smtClean="0"/>
              <a:t>the</a:t>
            </a:r>
            <a:r>
              <a:rPr lang="tr-TR" dirty="0" smtClean="0"/>
              <a:t> </a:t>
            </a:r>
            <a:r>
              <a:rPr lang="tr-TR" dirty="0" err="1" smtClean="0"/>
              <a:t>country</a:t>
            </a:r>
            <a:r>
              <a:rPr lang="tr-TR" dirty="0" smtClean="0"/>
              <a:t> </a:t>
            </a:r>
            <a:r>
              <a:rPr lang="tr-TR" dirty="0" err="1" smtClean="0"/>
              <a:t>may</a:t>
            </a:r>
            <a:r>
              <a:rPr lang="tr-TR" dirty="0" smtClean="0"/>
              <a:t> be </a:t>
            </a:r>
            <a:r>
              <a:rPr lang="tr-TR" dirty="0" err="1" smtClean="0"/>
              <a:t>useful</a:t>
            </a:r>
            <a:r>
              <a:rPr lang="tr-TR" dirty="0" smtClean="0"/>
              <a:t>. </a:t>
            </a:r>
          </a:p>
          <a:p>
            <a:endParaRPr lang="tr-TR" dirty="0"/>
          </a:p>
          <a:p>
            <a:r>
              <a:rPr lang="tr-TR" dirty="0" err="1" smtClean="0"/>
              <a:t>Only</a:t>
            </a:r>
            <a:r>
              <a:rPr lang="tr-TR" dirty="0" smtClean="0"/>
              <a:t> %2 of </a:t>
            </a:r>
            <a:r>
              <a:rPr lang="tr-TR" dirty="0" err="1" smtClean="0"/>
              <a:t>the</a:t>
            </a:r>
            <a:r>
              <a:rPr lang="tr-TR" dirty="0" smtClean="0"/>
              <a:t> </a:t>
            </a:r>
            <a:r>
              <a:rPr lang="tr-TR" dirty="0" err="1" smtClean="0"/>
              <a:t>overall</a:t>
            </a:r>
            <a:r>
              <a:rPr lang="tr-TR" dirty="0" smtClean="0"/>
              <a:t> </a:t>
            </a:r>
            <a:r>
              <a:rPr lang="tr-TR" dirty="0" err="1" smtClean="0"/>
              <a:t>population</a:t>
            </a:r>
            <a:r>
              <a:rPr lang="tr-TR" dirty="0" smtClean="0"/>
              <a:t> </a:t>
            </a:r>
            <a:r>
              <a:rPr lang="tr-TR" dirty="0" err="1" smtClean="0"/>
              <a:t>live</a:t>
            </a:r>
            <a:r>
              <a:rPr lang="tr-TR" dirty="0" smtClean="0"/>
              <a:t> in </a:t>
            </a:r>
            <a:r>
              <a:rPr lang="tr-TR" dirty="0" err="1" smtClean="0"/>
              <a:t>the</a:t>
            </a:r>
            <a:r>
              <a:rPr lang="tr-TR" dirty="0" smtClean="0"/>
              <a:t> </a:t>
            </a:r>
            <a:br>
              <a:rPr lang="tr-TR" dirty="0" smtClean="0"/>
            </a:br>
            <a:r>
              <a:rPr lang="tr-TR" dirty="0" err="1" smtClean="0"/>
              <a:t>yellow</a:t>
            </a:r>
            <a:r>
              <a:rPr lang="tr-TR" dirty="0" smtClean="0"/>
              <a:t> </a:t>
            </a:r>
            <a:r>
              <a:rPr lang="tr-TR" dirty="0" err="1" smtClean="0"/>
              <a:t>area</a:t>
            </a:r>
            <a:r>
              <a:rPr lang="tr-TR" dirty="0" smtClean="0"/>
              <a:t> </a:t>
            </a:r>
            <a:r>
              <a:rPr lang="tr-TR" dirty="0" err="1" smtClean="0"/>
              <a:t>indicated</a:t>
            </a:r>
            <a:r>
              <a:rPr lang="tr-TR" dirty="0" smtClean="0"/>
              <a:t> on </a:t>
            </a:r>
            <a:r>
              <a:rPr lang="tr-TR" dirty="0" err="1" smtClean="0"/>
              <a:t>the</a:t>
            </a:r>
            <a:r>
              <a:rPr lang="tr-TR" dirty="0" smtClean="0"/>
              <a:t> </a:t>
            </a:r>
            <a:r>
              <a:rPr lang="tr-TR" dirty="0" err="1" smtClean="0"/>
              <a:t>map</a:t>
            </a:r>
            <a:r>
              <a:rPr lang="tr-TR" dirty="0" smtClean="0"/>
              <a:t>. </a:t>
            </a:r>
          </a:p>
          <a:p>
            <a:endParaRPr lang="tr-TR" dirty="0"/>
          </a:p>
          <a:p>
            <a:r>
              <a:rPr lang="tr-TR" dirty="0" err="1" smtClean="0"/>
              <a:t>The</a:t>
            </a:r>
            <a:r>
              <a:rPr lang="tr-TR" dirty="0" smtClean="0"/>
              <a:t> </a:t>
            </a:r>
            <a:r>
              <a:rPr lang="tr-TR" dirty="0" err="1" smtClean="0"/>
              <a:t>reason</a:t>
            </a:r>
            <a:r>
              <a:rPr lang="tr-TR" dirty="0" smtClean="0"/>
              <a:t> of </a:t>
            </a:r>
            <a:r>
              <a:rPr lang="tr-TR" dirty="0" err="1" smtClean="0"/>
              <a:t>this</a:t>
            </a:r>
            <a:r>
              <a:rPr lang="tr-TR" dirty="0" smtClean="0"/>
              <a:t> </a:t>
            </a:r>
            <a:r>
              <a:rPr lang="tr-TR" dirty="0" err="1" smtClean="0"/>
              <a:t>unbalanced</a:t>
            </a:r>
            <a:r>
              <a:rPr lang="tr-TR" dirty="0" smtClean="0"/>
              <a:t> </a:t>
            </a:r>
            <a:r>
              <a:rPr lang="tr-TR" dirty="0" err="1" smtClean="0"/>
              <a:t>distribution</a:t>
            </a:r>
            <a:r>
              <a:rPr lang="tr-TR" dirty="0" smtClean="0"/>
              <a:t> of</a:t>
            </a:r>
            <a:br>
              <a:rPr lang="tr-TR" dirty="0" smtClean="0"/>
            </a:br>
            <a:r>
              <a:rPr lang="tr-TR" dirty="0" err="1" smtClean="0"/>
              <a:t>population</a:t>
            </a:r>
            <a:r>
              <a:rPr lang="tr-TR" dirty="0" smtClean="0"/>
              <a:t> is </a:t>
            </a:r>
            <a:r>
              <a:rPr lang="tr-TR" dirty="0" err="1" smtClean="0"/>
              <a:t>the</a:t>
            </a:r>
            <a:r>
              <a:rPr lang="tr-TR" dirty="0" smtClean="0"/>
              <a:t> </a:t>
            </a:r>
            <a:r>
              <a:rPr lang="tr-TR" dirty="0" err="1" smtClean="0"/>
              <a:t>massive</a:t>
            </a:r>
            <a:r>
              <a:rPr lang="tr-TR" dirty="0" smtClean="0"/>
              <a:t> BUSH inside </a:t>
            </a:r>
            <a:r>
              <a:rPr lang="tr-TR" dirty="0" err="1" smtClean="0"/>
              <a:t>the</a:t>
            </a:r>
            <a:r>
              <a:rPr lang="tr-TR" dirty="0" smtClean="0"/>
              <a:t> </a:t>
            </a:r>
            <a:br>
              <a:rPr lang="tr-TR" dirty="0" smtClean="0"/>
            </a:br>
            <a:r>
              <a:rPr lang="tr-TR" dirty="0" err="1" smtClean="0"/>
              <a:t>country</a:t>
            </a:r>
            <a:r>
              <a:rPr lang="tr-TR" dirty="0" smtClean="0"/>
              <a:t>. </a:t>
            </a:r>
            <a:endParaRPr lang="tr-TR" dirty="0"/>
          </a:p>
          <a:p>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699" y="3264408"/>
            <a:ext cx="4517301" cy="3529584"/>
          </a:xfrm>
          <a:prstGeom prst="rect">
            <a:avLst/>
          </a:prstGeom>
        </p:spPr>
      </p:pic>
    </p:spTree>
    <p:extLst>
      <p:ext uri="{BB962C8B-B14F-4D97-AF65-F5344CB8AC3E}">
        <p14:creationId xmlns:p14="http://schemas.microsoft.com/office/powerpoint/2010/main" val="292185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1508" y="221774"/>
            <a:ext cx="8911687" cy="473170"/>
          </a:xfrm>
        </p:spPr>
        <p:txBody>
          <a:bodyPr>
            <a:normAutofit fontScale="90000"/>
          </a:bodyPr>
          <a:lstStyle/>
          <a:p>
            <a:r>
              <a:rPr lang="tr-TR" dirty="0" smtClean="0"/>
              <a:t>BUSH</a:t>
            </a:r>
            <a:endParaRPr lang="tr-TR" dirty="0"/>
          </a:p>
        </p:txBody>
      </p:sp>
      <p:sp>
        <p:nvSpPr>
          <p:cNvPr id="3" name="Content Placeholder 2"/>
          <p:cNvSpPr>
            <a:spLocks noGrp="1"/>
          </p:cNvSpPr>
          <p:nvPr>
            <p:ph idx="1"/>
          </p:nvPr>
        </p:nvSpPr>
        <p:spPr>
          <a:xfrm>
            <a:off x="2671508" y="899160"/>
            <a:ext cx="9520492" cy="5849112"/>
          </a:xfrm>
        </p:spPr>
        <p:txBody>
          <a:bodyPr>
            <a:normAutofit/>
          </a:bodyPr>
          <a:lstStyle/>
          <a:p>
            <a:r>
              <a:rPr lang="tr-TR" sz="2000" dirty="0" smtClean="0"/>
              <a:t>BUSH is </a:t>
            </a:r>
            <a:r>
              <a:rPr lang="tr-TR" sz="2000" dirty="0" err="1" smtClean="0"/>
              <a:t>simply</a:t>
            </a:r>
            <a:r>
              <a:rPr lang="tr-TR" sz="2000" dirty="0" smtClean="0"/>
              <a:t> a </a:t>
            </a:r>
            <a:r>
              <a:rPr lang="tr-TR" sz="2000" dirty="0" err="1" smtClean="0"/>
              <a:t>place</a:t>
            </a:r>
            <a:r>
              <a:rPr lang="tr-TR" sz="2000" dirty="0" smtClean="0"/>
              <a:t> </a:t>
            </a:r>
            <a:r>
              <a:rPr lang="tr-TR" sz="2000" dirty="0" err="1" smtClean="0"/>
              <a:t>which</a:t>
            </a:r>
            <a:r>
              <a:rPr lang="tr-TR" sz="2000" dirty="0" smtClean="0"/>
              <a:t> has a </a:t>
            </a:r>
            <a:r>
              <a:rPr lang="tr-TR" sz="2000" dirty="0" err="1" smtClean="0"/>
              <a:t>scarce</a:t>
            </a:r>
            <a:r>
              <a:rPr lang="tr-TR" sz="2000" dirty="0" smtClean="0"/>
              <a:t> </a:t>
            </a:r>
            <a:r>
              <a:rPr lang="tr-TR" sz="2000" dirty="0" err="1" smtClean="0"/>
              <a:t>population</a:t>
            </a:r>
            <a:r>
              <a:rPr lang="tr-TR" sz="2000" dirty="0" smtClean="0"/>
              <a:t>. </a:t>
            </a:r>
          </a:p>
          <a:p>
            <a:r>
              <a:rPr lang="tr-TR" sz="2000" dirty="0" err="1" smtClean="0"/>
              <a:t>It</a:t>
            </a:r>
            <a:r>
              <a:rPr lang="tr-TR" sz="2000" dirty="0" smtClean="0"/>
              <a:t> can be a </a:t>
            </a:r>
            <a:r>
              <a:rPr lang="tr-TR" sz="2000" dirty="0" err="1" smtClean="0"/>
              <a:t>place</a:t>
            </a:r>
            <a:r>
              <a:rPr lang="tr-TR" sz="2000" dirty="0" smtClean="0"/>
              <a:t> </a:t>
            </a:r>
            <a:r>
              <a:rPr lang="tr-TR" sz="2000" dirty="0" err="1" smtClean="0"/>
              <a:t>filled</a:t>
            </a:r>
            <a:r>
              <a:rPr lang="tr-TR" sz="2000" dirty="0" smtClean="0"/>
              <a:t> </a:t>
            </a:r>
            <a:r>
              <a:rPr lang="tr-TR" sz="2000" dirty="0" err="1" smtClean="0"/>
              <a:t>with</a:t>
            </a:r>
            <a:r>
              <a:rPr lang="tr-TR" sz="2000" dirty="0" smtClean="0"/>
              <a:t> </a:t>
            </a:r>
            <a:r>
              <a:rPr lang="tr-TR" sz="2000" dirty="0" err="1" smtClean="0"/>
              <a:t>different</a:t>
            </a:r>
            <a:r>
              <a:rPr lang="tr-TR" sz="2000" dirty="0" smtClean="0"/>
              <a:t> </a:t>
            </a:r>
            <a:r>
              <a:rPr lang="tr-TR" sz="2000" dirty="0" err="1" smtClean="0"/>
              <a:t>plants</a:t>
            </a:r>
            <a:r>
              <a:rPr lang="tr-TR" sz="2000" dirty="0" smtClean="0"/>
              <a:t>. </a:t>
            </a:r>
            <a:r>
              <a:rPr lang="tr-TR" sz="2000" dirty="0" err="1" smtClean="0"/>
              <a:t>However</a:t>
            </a:r>
            <a:r>
              <a:rPr lang="tr-TR" sz="2000" dirty="0" smtClean="0"/>
              <a:t>, it </a:t>
            </a:r>
            <a:r>
              <a:rPr lang="tr-TR" sz="2000" dirty="0" err="1" smtClean="0"/>
              <a:t>usually</a:t>
            </a:r>
            <a:r>
              <a:rPr lang="tr-TR" sz="2000" dirty="0" smtClean="0"/>
              <a:t> </a:t>
            </a:r>
            <a:r>
              <a:rPr lang="tr-TR" sz="2000" dirty="0" err="1" smtClean="0"/>
              <a:t>refers</a:t>
            </a:r>
            <a:r>
              <a:rPr lang="tr-TR" sz="2000" dirty="0" smtClean="0"/>
              <a:t> </a:t>
            </a:r>
            <a:r>
              <a:rPr lang="tr-TR" sz="2000" dirty="0" err="1" smtClean="0"/>
              <a:t>to</a:t>
            </a:r>
            <a:r>
              <a:rPr lang="tr-TR" sz="2000" dirty="0" smtClean="0"/>
              <a:t> </a:t>
            </a:r>
            <a:r>
              <a:rPr lang="tr-TR" sz="2000" dirty="0" err="1" smtClean="0"/>
              <a:t>arid</a:t>
            </a:r>
            <a:r>
              <a:rPr lang="tr-TR" sz="2000" dirty="0"/>
              <a:t> </a:t>
            </a:r>
            <a:r>
              <a:rPr lang="tr-TR" sz="2000" dirty="0" err="1" smtClean="0"/>
              <a:t>and</a:t>
            </a:r>
            <a:r>
              <a:rPr lang="tr-TR" sz="2000" dirty="0" smtClean="0"/>
              <a:t> </a:t>
            </a:r>
            <a:r>
              <a:rPr lang="tr-TR" sz="2000" dirty="0" err="1" smtClean="0"/>
              <a:t>barren</a:t>
            </a:r>
            <a:r>
              <a:rPr lang="tr-TR" sz="2000" dirty="0" smtClean="0"/>
              <a:t> </a:t>
            </a:r>
            <a:r>
              <a:rPr lang="tr-TR" sz="2000" dirty="0" err="1" smtClean="0"/>
              <a:t>regions</a:t>
            </a:r>
            <a:r>
              <a:rPr lang="tr-TR" sz="2000" dirty="0" smtClean="0"/>
              <a:t>. </a:t>
            </a:r>
            <a:r>
              <a:rPr lang="tr-TR" sz="2000" dirty="0" err="1" smtClean="0"/>
              <a:t>If</a:t>
            </a:r>
            <a:r>
              <a:rPr lang="tr-TR" sz="2000" dirty="0" smtClean="0"/>
              <a:t> </a:t>
            </a:r>
            <a:r>
              <a:rPr lang="tr-TR" sz="2000" dirty="0" err="1" smtClean="0"/>
              <a:t>the</a:t>
            </a:r>
            <a:r>
              <a:rPr lang="tr-TR" sz="2000" dirty="0" smtClean="0"/>
              <a:t> BUSH is an </a:t>
            </a:r>
            <a:r>
              <a:rPr lang="tr-TR" sz="2000" dirty="0" err="1" smtClean="0"/>
              <a:t>arid</a:t>
            </a:r>
            <a:r>
              <a:rPr lang="tr-TR" sz="2000" dirty="0" smtClean="0"/>
              <a:t> </a:t>
            </a:r>
            <a:r>
              <a:rPr lang="tr-TR" sz="2000" dirty="0" err="1" smtClean="0"/>
              <a:t>one</a:t>
            </a:r>
            <a:r>
              <a:rPr lang="tr-TR" sz="2000" dirty="0" smtClean="0"/>
              <a:t>, it is </a:t>
            </a:r>
            <a:r>
              <a:rPr lang="tr-TR" sz="2000" dirty="0" err="1" smtClean="0"/>
              <a:t>also</a:t>
            </a:r>
            <a:r>
              <a:rPr lang="tr-TR" sz="2000" dirty="0" smtClean="0"/>
              <a:t> </a:t>
            </a:r>
            <a:r>
              <a:rPr lang="tr-TR" sz="2000" dirty="0" err="1" smtClean="0"/>
              <a:t>known</a:t>
            </a:r>
            <a:r>
              <a:rPr lang="tr-TR" sz="2000" dirty="0" smtClean="0"/>
              <a:t> as OUTBACK.</a:t>
            </a:r>
            <a:endParaRPr lang="tr-TR"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70" y="2084832"/>
            <a:ext cx="5939822" cy="46634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191" y="2084832"/>
            <a:ext cx="6083809" cy="4654295"/>
          </a:xfrm>
          <a:prstGeom prst="rect">
            <a:avLst/>
          </a:prstGeom>
        </p:spPr>
      </p:pic>
    </p:spTree>
    <p:extLst>
      <p:ext uri="{BB962C8B-B14F-4D97-AF65-F5344CB8AC3E}">
        <p14:creationId xmlns:p14="http://schemas.microsoft.com/office/powerpoint/2010/main" val="2916132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04070"/>
            <a:ext cx="8911687" cy="537178"/>
          </a:xfrm>
        </p:spPr>
        <p:txBody>
          <a:bodyPr>
            <a:normAutofit fontScale="90000"/>
          </a:bodyPr>
          <a:lstStyle/>
          <a:p>
            <a:r>
              <a:rPr lang="tr-TR" dirty="0" smtClean="0"/>
              <a:t>BUSH</a:t>
            </a:r>
            <a:endParaRPr lang="tr-TR" dirty="0"/>
          </a:p>
        </p:txBody>
      </p:sp>
      <p:sp>
        <p:nvSpPr>
          <p:cNvPr id="3" name="Content Placeholder 2"/>
          <p:cNvSpPr>
            <a:spLocks noGrp="1"/>
          </p:cNvSpPr>
          <p:nvPr>
            <p:ph idx="1"/>
          </p:nvPr>
        </p:nvSpPr>
        <p:spPr>
          <a:xfrm>
            <a:off x="2589212" y="841248"/>
            <a:ext cx="9602788" cy="6016752"/>
          </a:xfrm>
        </p:spPr>
        <p:txBody>
          <a:bodyPr/>
          <a:lstStyle/>
          <a:p>
            <a:endParaRPr lang="tr-TR" dirty="0" smtClean="0"/>
          </a:p>
          <a:p>
            <a:endParaRPr lang="tr-TR" dirty="0" smtClean="0"/>
          </a:p>
          <a:p>
            <a:r>
              <a:rPr lang="en-US" sz="2000" dirty="0" smtClean="0"/>
              <a:t>Despite </a:t>
            </a:r>
            <a:r>
              <a:rPr lang="en-US" sz="2000" dirty="0"/>
              <a:t>Nature’s hostility and despite Australian’s preference to live in the cities on the </a:t>
            </a:r>
            <a:r>
              <a:rPr lang="en-US" sz="2000" dirty="0" smtClean="0"/>
              <a:t>coastline</a:t>
            </a:r>
            <a:r>
              <a:rPr lang="en-US" sz="2000" dirty="0"/>
              <a:t>, bush has some kind of alluring aspect for the Australians. It was regarded as a threat to be mastered and something to be possessed. </a:t>
            </a:r>
            <a:endParaRPr lang="tr-TR" sz="2000" dirty="0" smtClean="0"/>
          </a:p>
          <a:p>
            <a:endParaRPr lang="tr-TR" sz="2000" dirty="0"/>
          </a:p>
          <a:p>
            <a:r>
              <a:rPr lang="en-US" sz="2000" dirty="0"/>
              <a:t>That’s why, we can say that the attitude of the Australians to BUSH is a bit </a:t>
            </a:r>
            <a:r>
              <a:rPr lang="tr-TR" sz="2000" dirty="0" err="1" smtClean="0"/>
              <a:t>contradictory</a:t>
            </a:r>
            <a:r>
              <a:rPr lang="tr-TR" sz="2000" dirty="0" smtClean="0"/>
              <a:t>.</a:t>
            </a:r>
          </a:p>
          <a:p>
            <a:endParaRPr lang="tr-TR" sz="2000" dirty="0"/>
          </a:p>
          <a:p>
            <a:r>
              <a:rPr lang="tr-TR" sz="2000" dirty="0" smtClean="0"/>
              <a:t>Henry </a:t>
            </a:r>
            <a:r>
              <a:rPr lang="tr-TR" sz="2000" dirty="0" err="1" smtClean="0"/>
              <a:t>Lawson</a:t>
            </a:r>
            <a:r>
              <a:rPr lang="tr-TR" sz="2000" dirty="0" smtClean="0"/>
              <a:t>: Bush is «</a:t>
            </a:r>
            <a:r>
              <a:rPr lang="en-US" sz="2000" dirty="0"/>
              <a:t>everlasting maddening sameness of the stunted trees [which] makes man want to break </a:t>
            </a:r>
            <a:r>
              <a:rPr lang="en-US" sz="2000" dirty="0" smtClean="0"/>
              <a:t>away</a:t>
            </a:r>
            <a:r>
              <a:rPr lang="tr-TR" sz="2000" dirty="0" smtClean="0"/>
              <a:t>» </a:t>
            </a:r>
          </a:p>
          <a:p>
            <a:endParaRPr lang="tr-TR" sz="2000" dirty="0"/>
          </a:p>
          <a:p>
            <a:pPr marL="0" indent="0">
              <a:buNone/>
            </a:pPr>
            <a:r>
              <a:rPr lang="tr-TR" sz="2000" dirty="0" smtClean="0"/>
              <a:t>  	</a:t>
            </a:r>
            <a:r>
              <a:rPr lang="tr-TR" sz="2000" i="1" dirty="0" smtClean="0"/>
              <a:t>Stop </a:t>
            </a:r>
            <a:r>
              <a:rPr lang="tr-TR" sz="2000" i="1" dirty="0" err="1" smtClean="0"/>
              <a:t>and</a:t>
            </a:r>
            <a:r>
              <a:rPr lang="tr-TR" sz="2000" i="1" dirty="0" smtClean="0"/>
              <a:t> </a:t>
            </a:r>
            <a:r>
              <a:rPr lang="tr-TR" sz="2000" i="1" dirty="0" err="1" smtClean="0"/>
              <a:t>think</a:t>
            </a:r>
            <a:r>
              <a:rPr lang="tr-TR" sz="2000" i="1" dirty="0" smtClean="0"/>
              <a:t>: </a:t>
            </a:r>
            <a:r>
              <a:rPr lang="tr-TR" sz="2000" i="1" dirty="0" err="1" smtClean="0"/>
              <a:t>What</a:t>
            </a:r>
            <a:r>
              <a:rPr lang="tr-TR" sz="2000" i="1" dirty="0" smtClean="0"/>
              <a:t> can be </a:t>
            </a:r>
            <a:r>
              <a:rPr lang="tr-TR" sz="2000" i="1" dirty="0" err="1" smtClean="0"/>
              <a:t>said</a:t>
            </a:r>
            <a:r>
              <a:rPr lang="tr-TR" sz="2000" i="1" dirty="0" smtClean="0"/>
              <a:t> of </a:t>
            </a:r>
            <a:r>
              <a:rPr lang="tr-TR" sz="2000" i="1" dirty="0" err="1" smtClean="0"/>
              <a:t>the</a:t>
            </a:r>
            <a:r>
              <a:rPr lang="tr-TR" sz="2000" i="1" dirty="0" smtClean="0"/>
              <a:t> </a:t>
            </a:r>
            <a:r>
              <a:rPr lang="tr-TR" sz="2000" i="1" dirty="0" err="1" smtClean="0"/>
              <a:t>woman</a:t>
            </a:r>
            <a:r>
              <a:rPr lang="tr-TR" sz="2000" i="1" dirty="0" smtClean="0"/>
              <a:t> in </a:t>
            </a:r>
            <a:r>
              <a:rPr lang="tr-TR" sz="2000" i="1" dirty="0" err="1" smtClean="0"/>
              <a:t>the</a:t>
            </a:r>
            <a:r>
              <a:rPr lang="tr-TR" sz="2000" i="1" dirty="0" smtClean="0"/>
              <a:t> </a:t>
            </a:r>
            <a:r>
              <a:rPr lang="tr-TR" sz="2000" i="1" dirty="0" err="1" smtClean="0"/>
              <a:t>story</a:t>
            </a:r>
            <a:r>
              <a:rPr lang="tr-TR" sz="2000" i="1" dirty="0" smtClean="0"/>
              <a:t> </a:t>
            </a:r>
            <a:r>
              <a:rPr lang="tr-TR" sz="2000" i="1" dirty="0" err="1" smtClean="0"/>
              <a:t>when</a:t>
            </a:r>
            <a:r>
              <a:rPr lang="tr-TR" sz="2000" i="1" dirty="0" smtClean="0"/>
              <a:t> </a:t>
            </a:r>
            <a:r>
              <a:rPr lang="tr-TR" sz="2000" i="1" dirty="0" err="1" smtClean="0"/>
              <a:t>we</a:t>
            </a:r>
            <a:r>
              <a:rPr lang="tr-TR" sz="2000" i="1" dirty="0" smtClean="0"/>
              <a:t> </a:t>
            </a:r>
            <a:r>
              <a:rPr lang="tr-TR" sz="2000" i="1" dirty="0" err="1" smtClean="0"/>
              <a:t>consider</a:t>
            </a:r>
            <a:r>
              <a:rPr lang="tr-TR" sz="2000" i="1" dirty="0" smtClean="0"/>
              <a:t> </a:t>
            </a:r>
            <a:r>
              <a:rPr lang="tr-TR" sz="2000" i="1" dirty="0" err="1" smtClean="0"/>
              <a:t>Lawson’s</a:t>
            </a:r>
            <a:r>
              <a:rPr lang="tr-TR" sz="2000" i="1" dirty="0"/>
              <a:t> </a:t>
            </a:r>
            <a:r>
              <a:rPr lang="tr-TR" sz="2000" i="1" dirty="0" err="1" smtClean="0"/>
              <a:t>notion</a:t>
            </a:r>
            <a:r>
              <a:rPr lang="tr-TR" sz="2000" i="1" dirty="0" smtClean="0"/>
              <a:t> </a:t>
            </a:r>
            <a:r>
              <a:rPr lang="tr-TR" sz="2000" i="1" dirty="0" err="1" smtClean="0"/>
              <a:t>about</a:t>
            </a:r>
            <a:r>
              <a:rPr lang="tr-TR" sz="2000" i="1" dirty="0" smtClean="0"/>
              <a:t> </a:t>
            </a:r>
            <a:r>
              <a:rPr lang="tr-TR" sz="2000" i="1" dirty="0" err="1" smtClean="0"/>
              <a:t>the</a:t>
            </a:r>
            <a:r>
              <a:rPr lang="tr-TR" sz="2000" i="1" dirty="0" smtClean="0"/>
              <a:t> Bush?</a:t>
            </a:r>
          </a:p>
          <a:p>
            <a:endParaRPr lang="tr-TR" dirty="0"/>
          </a:p>
          <a:p>
            <a:endParaRPr lang="tr-TR" dirty="0"/>
          </a:p>
        </p:txBody>
      </p:sp>
    </p:spTree>
    <p:extLst>
      <p:ext uri="{BB962C8B-B14F-4D97-AF65-F5344CB8AC3E}">
        <p14:creationId xmlns:p14="http://schemas.microsoft.com/office/powerpoint/2010/main" val="2680482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BUSH</a:t>
            </a:r>
            <a:endParaRPr lang="tr-TR" dirty="0"/>
          </a:p>
        </p:txBody>
      </p:sp>
      <p:sp>
        <p:nvSpPr>
          <p:cNvPr id="3" name="Content Placeholder 2"/>
          <p:cNvSpPr>
            <a:spLocks noGrp="1"/>
          </p:cNvSpPr>
          <p:nvPr>
            <p:ph idx="1"/>
          </p:nvPr>
        </p:nvSpPr>
        <p:spPr>
          <a:xfrm>
            <a:off x="2589212" y="1097280"/>
            <a:ext cx="9602788" cy="5760720"/>
          </a:xfrm>
        </p:spPr>
        <p:txBody>
          <a:bodyPr/>
          <a:lstStyle/>
          <a:p>
            <a:endParaRPr lang="tr-TR" dirty="0" smtClean="0"/>
          </a:p>
          <a:p>
            <a:r>
              <a:rPr lang="tr-TR" sz="2000" dirty="0" err="1" smtClean="0"/>
              <a:t>The</a:t>
            </a:r>
            <a:r>
              <a:rPr lang="tr-TR" sz="2000" dirty="0" smtClean="0"/>
              <a:t> </a:t>
            </a:r>
            <a:r>
              <a:rPr lang="tr-TR" sz="2000" dirty="0" err="1" smtClean="0"/>
              <a:t>contradictiory</a:t>
            </a:r>
            <a:r>
              <a:rPr lang="tr-TR" sz="2000" dirty="0" smtClean="0"/>
              <a:t> </a:t>
            </a:r>
            <a:r>
              <a:rPr lang="tr-TR" sz="2000" dirty="0" err="1" smtClean="0"/>
              <a:t>attitude</a:t>
            </a:r>
            <a:r>
              <a:rPr lang="tr-TR" sz="2000" dirty="0" smtClean="0"/>
              <a:t> of </a:t>
            </a:r>
            <a:r>
              <a:rPr lang="tr-TR" sz="2000" dirty="0" err="1" smtClean="0"/>
              <a:t>the</a:t>
            </a:r>
            <a:r>
              <a:rPr lang="tr-TR" sz="2000" dirty="0" smtClean="0"/>
              <a:t> </a:t>
            </a:r>
            <a:r>
              <a:rPr lang="tr-TR" sz="2000" dirty="0" err="1" smtClean="0"/>
              <a:t>Australian</a:t>
            </a:r>
            <a:r>
              <a:rPr lang="tr-TR" sz="2000" dirty="0" smtClean="0"/>
              <a:t> </a:t>
            </a:r>
            <a:r>
              <a:rPr lang="tr-TR" sz="2000" dirty="0" err="1" smtClean="0"/>
              <a:t>to</a:t>
            </a:r>
            <a:r>
              <a:rPr lang="tr-TR" sz="2000" dirty="0" smtClean="0"/>
              <a:t> </a:t>
            </a:r>
            <a:r>
              <a:rPr lang="tr-TR" sz="2000" dirty="0" err="1" smtClean="0"/>
              <a:t>the</a:t>
            </a:r>
            <a:r>
              <a:rPr lang="tr-TR" sz="2000" dirty="0" smtClean="0"/>
              <a:t> Bush can be </a:t>
            </a:r>
            <a:r>
              <a:rPr lang="tr-TR" sz="2000" dirty="0" err="1" smtClean="0"/>
              <a:t>resembled</a:t>
            </a:r>
            <a:r>
              <a:rPr lang="tr-TR" sz="2000" dirty="0" smtClean="0"/>
              <a:t> </a:t>
            </a:r>
            <a:r>
              <a:rPr lang="tr-TR" sz="2000" dirty="0" err="1" smtClean="0"/>
              <a:t>to</a:t>
            </a:r>
            <a:r>
              <a:rPr lang="tr-TR" sz="2000" dirty="0" smtClean="0"/>
              <a:t> an </a:t>
            </a:r>
            <a:r>
              <a:rPr lang="tr-TR" sz="2000" dirty="0" err="1" smtClean="0"/>
              <a:t>attitude</a:t>
            </a:r>
            <a:r>
              <a:rPr lang="tr-TR" sz="2000" dirty="0" smtClean="0"/>
              <a:t> </a:t>
            </a:r>
            <a:r>
              <a:rPr lang="tr-TR" sz="2000" dirty="0" err="1" smtClean="0"/>
              <a:t>towards</a:t>
            </a:r>
            <a:r>
              <a:rPr lang="tr-TR" sz="2000" dirty="0" smtClean="0"/>
              <a:t> an UNLOVELY MOTHER. </a:t>
            </a:r>
          </a:p>
          <a:p>
            <a:endParaRPr lang="tr-TR" sz="2000" dirty="0"/>
          </a:p>
          <a:p>
            <a:r>
              <a:rPr lang="tr-TR" sz="2000" dirty="0" err="1" smtClean="0"/>
              <a:t>However</a:t>
            </a:r>
            <a:r>
              <a:rPr lang="tr-TR" sz="2000" dirty="0" smtClean="0"/>
              <a:t>, </a:t>
            </a:r>
            <a:r>
              <a:rPr lang="tr-TR" sz="2000" dirty="0" err="1" smtClean="0"/>
              <a:t>the</a:t>
            </a:r>
            <a:r>
              <a:rPr lang="tr-TR" sz="2000" dirty="0" smtClean="0"/>
              <a:t> </a:t>
            </a:r>
            <a:r>
              <a:rPr lang="tr-TR" sz="2000" dirty="0" err="1" smtClean="0"/>
              <a:t>challenging</a:t>
            </a:r>
            <a:r>
              <a:rPr lang="tr-TR" sz="2000" dirty="0" smtClean="0"/>
              <a:t>/</a:t>
            </a:r>
            <a:r>
              <a:rPr lang="tr-TR" sz="2000" dirty="0" err="1" smtClean="0"/>
              <a:t>the</a:t>
            </a:r>
            <a:r>
              <a:rPr lang="tr-TR" sz="2000" dirty="0" smtClean="0"/>
              <a:t> </a:t>
            </a:r>
            <a:r>
              <a:rPr lang="tr-TR" sz="2000" dirty="0" err="1" smtClean="0"/>
              <a:t>demanding</a:t>
            </a:r>
            <a:r>
              <a:rPr lang="tr-TR" sz="2000" dirty="0" smtClean="0"/>
              <a:t> </a:t>
            </a:r>
            <a:r>
              <a:rPr lang="tr-TR" sz="2000" dirty="0" err="1" smtClean="0"/>
              <a:t>characteristic</a:t>
            </a:r>
            <a:r>
              <a:rPr lang="tr-TR" sz="2000" dirty="0" smtClean="0"/>
              <a:t> of </a:t>
            </a:r>
            <a:r>
              <a:rPr lang="tr-TR" sz="2000" dirty="0" err="1" smtClean="0"/>
              <a:t>the</a:t>
            </a:r>
            <a:r>
              <a:rPr lang="tr-TR" sz="2000" dirty="0" smtClean="0"/>
              <a:t> Bush </a:t>
            </a:r>
            <a:r>
              <a:rPr lang="tr-TR" sz="2000" dirty="0" err="1" smtClean="0"/>
              <a:t>created</a:t>
            </a:r>
            <a:r>
              <a:rPr lang="tr-TR" sz="2000" dirty="0" smtClean="0"/>
              <a:t> an </a:t>
            </a:r>
            <a:r>
              <a:rPr lang="tr-TR" sz="2000" dirty="0" err="1" smtClean="0"/>
              <a:t>understainding</a:t>
            </a:r>
            <a:r>
              <a:rPr lang="tr-TR" sz="2000" dirty="0" smtClean="0"/>
              <a:t> </a:t>
            </a:r>
            <a:r>
              <a:rPr lang="tr-TR" sz="2000" dirty="0" err="1" smtClean="0"/>
              <a:t>that</a:t>
            </a:r>
            <a:r>
              <a:rPr lang="tr-TR" sz="2000" dirty="0" smtClean="0"/>
              <a:t> </a:t>
            </a:r>
            <a:r>
              <a:rPr lang="tr-TR" sz="2000" dirty="0" err="1" smtClean="0"/>
              <a:t>bush</a:t>
            </a:r>
            <a:r>
              <a:rPr lang="tr-TR" sz="2000" dirty="0" smtClean="0"/>
              <a:t> is «</a:t>
            </a:r>
            <a:r>
              <a:rPr lang="tr-TR" sz="2000" dirty="0" err="1" smtClean="0"/>
              <a:t>no</a:t>
            </a:r>
            <a:r>
              <a:rPr lang="tr-TR" sz="2000" dirty="0" smtClean="0"/>
              <a:t> </a:t>
            </a:r>
            <a:r>
              <a:rPr lang="tr-TR" sz="2000" dirty="0" err="1" smtClean="0"/>
              <a:t>place</a:t>
            </a:r>
            <a:r>
              <a:rPr lang="tr-TR" sz="2000" dirty="0" smtClean="0"/>
              <a:t> </a:t>
            </a:r>
            <a:r>
              <a:rPr lang="tr-TR" sz="2000" dirty="0" err="1" smtClean="0"/>
              <a:t>for</a:t>
            </a:r>
            <a:r>
              <a:rPr lang="tr-TR" sz="2000" dirty="0" smtClean="0"/>
              <a:t> a </a:t>
            </a:r>
            <a:r>
              <a:rPr lang="tr-TR" sz="2000" dirty="0" err="1" smtClean="0"/>
              <a:t>woman</a:t>
            </a:r>
            <a:r>
              <a:rPr lang="tr-TR" sz="2000" dirty="0" smtClean="0"/>
              <a:t>»; it </a:t>
            </a:r>
            <a:r>
              <a:rPr lang="tr-TR" sz="2000" dirty="0" err="1" smtClean="0"/>
              <a:t>represents</a:t>
            </a:r>
            <a:r>
              <a:rPr lang="tr-TR" sz="2000" dirty="0" smtClean="0"/>
              <a:t> </a:t>
            </a:r>
            <a:r>
              <a:rPr lang="tr-TR" sz="2000" dirty="0" err="1" smtClean="0"/>
              <a:t>Australian</a:t>
            </a:r>
            <a:r>
              <a:rPr lang="tr-TR" sz="2000" dirty="0" smtClean="0"/>
              <a:t> </a:t>
            </a:r>
            <a:r>
              <a:rPr lang="tr-TR" sz="2000" b="1" dirty="0" err="1" smtClean="0"/>
              <a:t>masculinity</a:t>
            </a:r>
            <a:r>
              <a:rPr lang="tr-TR" sz="2000" dirty="0" smtClean="0"/>
              <a:t> </a:t>
            </a:r>
            <a:r>
              <a:rPr lang="tr-TR" sz="2000" dirty="0" err="1" smtClean="0"/>
              <a:t>and</a:t>
            </a:r>
            <a:r>
              <a:rPr lang="tr-TR" sz="2000" dirty="0" smtClean="0"/>
              <a:t> </a:t>
            </a:r>
            <a:r>
              <a:rPr lang="tr-TR" sz="2000" dirty="0" err="1" smtClean="0"/>
              <a:t>Australian</a:t>
            </a:r>
            <a:r>
              <a:rPr lang="tr-TR" sz="2000" dirty="0" smtClean="0"/>
              <a:t> </a:t>
            </a:r>
            <a:r>
              <a:rPr lang="tr-TR" sz="2000" dirty="0" err="1" smtClean="0"/>
              <a:t>men’s</a:t>
            </a:r>
            <a:r>
              <a:rPr lang="tr-TR" sz="2000" dirty="0" smtClean="0"/>
              <a:t> </a:t>
            </a:r>
            <a:r>
              <a:rPr lang="tr-TR" sz="2000" dirty="0" err="1" smtClean="0"/>
              <a:t>maturity</a:t>
            </a:r>
            <a:r>
              <a:rPr lang="tr-TR" sz="2000" dirty="0" smtClean="0"/>
              <a:t>. </a:t>
            </a:r>
          </a:p>
          <a:p>
            <a:endParaRPr lang="tr-TR" sz="2000" dirty="0"/>
          </a:p>
          <a:p>
            <a:r>
              <a:rPr lang="tr-TR" sz="2000" dirty="0" err="1" smtClean="0"/>
              <a:t>Feminine</a:t>
            </a:r>
            <a:r>
              <a:rPr lang="tr-TR" sz="2000" dirty="0" smtClean="0"/>
              <a:t> is </a:t>
            </a:r>
            <a:r>
              <a:rPr lang="tr-TR" sz="2000" dirty="0" err="1" smtClean="0"/>
              <a:t>associated</a:t>
            </a:r>
            <a:r>
              <a:rPr lang="tr-TR" sz="2000" dirty="0" smtClean="0"/>
              <a:t> </a:t>
            </a:r>
            <a:r>
              <a:rPr lang="tr-TR" sz="2000" dirty="0" err="1" smtClean="0"/>
              <a:t>with</a:t>
            </a:r>
            <a:r>
              <a:rPr lang="tr-TR" sz="2000" dirty="0" smtClean="0"/>
              <a:t> </a:t>
            </a:r>
            <a:r>
              <a:rPr lang="tr-TR" sz="2000" dirty="0" err="1" smtClean="0"/>
              <a:t>negative</a:t>
            </a:r>
            <a:r>
              <a:rPr lang="tr-TR" sz="2000" dirty="0"/>
              <a:t> </a:t>
            </a:r>
            <a:r>
              <a:rPr lang="tr-TR" sz="2000" dirty="0" err="1" smtClean="0"/>
              <a:t>connotations</a:t>
            </a:r>
            <a:r>
              <a:rPr lang="tr-TR" sz="2000" dirty="0" smtClean="0"/>
              <a:t>. </a:t>
            </a:r>
          </a:p>
          <a:p>
            <a:r>
              <a:rPr lang="tr-TR" sz="2000" dirty="0" err="1" smtClean="0"/>
              <a:t>Masculine</a:t>
            </a:r>
            <a:r>
              <a:rPr lang="tr-TR" sz="2000" dirty="0" smtClean="0"/>
              <a:t> is </a:t>
            </a:r>
            <a:r>
              <a:rPr lang="tr-TR" sz="2000" dirty="0" err="1" smtClean="0"/>
              <a:t>associated</a:t>
            </a:r>
            <a:r>
              <a:rPr lang="tr-TR" sz="2000" dirty="0" smtClean="0"/>
              <a:t> </a:t>
            </a:r>
            <a:r>
              <a:rPr lang="tr-TR" sz="2000" dirty="0" err="1" smtClean="0"/>
              <a:t>with</a:t>
            </a:r>
            <a:r>
              <a:rPr lang="tr-TR" sz="2000" dirty="0" smtClean="0"/>
              <a:t> </a:t>
            </a:r>
            <a:r>
              <a:rPr lang="tr-TR" sz="2000" dirty="0" err="1" smtClean="0"/>
              <a:t>positive</a:t>
            </a:r>
            <a:r>
              <a:rPr lang="tr-TR" sz="2000" dirty="0" smtClean="0"/>
              <a:t> </a:t>
            </a:r>
            <a:r>
              <a:rPr lang="tr-TR" sz="2000" dirty="0" err="1" smtClean="0"/>
              <a:t>connotations</a:t>
            </a:r>
            <a:r>
              <a:rPr lang="tr-TR" sz="2000" dirty="0" smtClean="0"/>
              <a:t>. </a:t>
            </a:r>
            <a:endParaRPr lang="tr-TR" sz="2000" dirty="0"/>
          </a:p>
        </p:txBody>
      </p:sp>
    </p:spTree>
    <p:extLst>
      <p:ext uri="{BB962C8B-B14F-4D97-AF65-F5344CB8AC3E}">
        <p14:creationId xmlns:p14="http://schemas.microsoft.com/office/powerpoint/2010/main" val="204848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02902"/>
            <a:ext cx="8911687" cy="765778"/>
          </a:xfrm>
        </p:spPr>
        <p:txBody>
          <a:bodyPr>
            <a:normAutofit/>
          </a:bodyPr>
          <a:lstStyle/>
          <a:p>
            <a:r>
              <a:rPr lang="tr-TR" dirty="0" smtClean="0"/>
              <a:t>BUSH</a:t>
            </a:r>
            <a:endParaRPr lang="tr-TR" dirty="0"/>
          </a:p>
        </p:txBody>
      </p:sp>
      <p:sp>
        <p:nvSpPr>
          <p:cNvPr id="3" name="Content Placeholder 2"/>
          <p:cNvSpPr>
            <a:spLocks noGrp="1"/>
          </p:cNvSpPr>
          <p:nvPr>
            <p:ph idx="1"/>
          </p:nvPr>
        </p:nvSpPr>
        <p:spPr>
          <a:xfrm>
            <a:off x="2589212" y="1088136"/>
            <a:ext cx="8915400" cy="4823086"/>
          </a:xfrm>
        </p:spPr>
        <p:txBody>
          <a:bodyPr>
            <a:normAutofit/>
          </a:bodyPr>
          <a:lstStyle/>
          <a:p>
            <a:pPr>
              <a:lnSpc>
                <a:spcPct val="200000"/>
              </a:lnSpc>
            </a:pPr>
            <a:r>
              <a:rPr lang="en-US" sz="2000" dirty="0"/>
              <a:t>As it is seen, bush occupies a central place in Australian mind, be it positive or </a:t>
            </a:r>
            <a:r>
              <a:rPr lang="en-US" sz="2000" dirty="0" smtClean="0"/>
              <a:t>negative</a:t>
            </a:r>
            <a:r>
              <a:rPr lang="en-US" sz="2000" dirty="0"/>
              <a:t>. This place became the source of a shared culture and myth with its </a:t>
            </a:r>
            <a:r>
              <a:rPr lang="en-US" sz="2000" dirty="0" smtClean="0"/>
              <a:t>demanding </a:t>
            </a:r>
            <a:r>
              <a:rPr lang="en-US" sz="2000" dirty="0"/>
              <a:t>conditions, bushmen, </a:t>
            </a:r>
            <a:r>
              <a:rPr lang="en-US" sz="2000" dirty="0" err="1"/>
              <a:t>bushwomen</a:t>
            </a:r>
            <a:r>
              <a:rPr lang="en-US" sz="2000" dirty="0"/>
              <a:t> and bushrangers. For instance, </a:t>
            </a:r>
            <a:r>
              <a:rPr lang="en-US" sz="2000" dirty="0" smtClean="0"/>
              <a:t>the bushrangers </a:t>
            </a:r>
            <a:r>
              <a:rPr lang="en-US" sz="2000" dirty="0"/>
              <a:t>have an importance in this national myth. They are essentially outlaws </a:t>
            </a:r>
            <a:r>
              <a:rPr lang="en-US" sz="2000" dirty="0" smtClean="0"/>
              <a:t>some </a:t>
            </a:r>
            <a:r>
              <a:rPr lang="en-US" sz="2000" dirty="0"/>
              <a:t>of whom usually attacked rich masters to help the poor. </a:t>
            </a:r>
            <a:endParaRPr lang="tr-TR" sz="2000" dirty="0"/>
          </a:p>
        </p:txBody>
      </p:sp>
    </p:spTree>
    <p:extLst>
      <p:ext uri="{BB962C8B-B14F-4D97-AF65-F5344CB8AC3E}">
        <p14:creationId xmlns:p14="http://schemas.microsoft.com/office/powerpoint/2010/main" val="2086772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879</TotalTime>
  <Words>2193</Words>
  <Application>Microsoft Office PowerPoint</Application>
  <PresentationFormat>Widescreen</PresentationFormat>
  <Paragraphs>187</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Century Gothic</vt:lpstr>
      <vt:lpstr>Wingdings 3</vt:lpstr>
      <vt:lpstr>Wisp</vt:lpstr>
      <vt:lpstr>AUSTRALIA</vt:lpstr>
      <vt:lpstr>AUSTRALIA</vt:lpstr>
      <vt:lpstr>Australia</vt:lpstr>
      <vt:lpstr>Australia</vt:lpstr>
      <vt:lpstr>What do a community need to be a nation?</vt:lpstr>
      <vt:lpstr>BUSH</vt:lpstr>
      <vt:lpstr>BUSH</vt:lpstr>
      <vt:lpstr>BUSH</vt:lpstr>
      <vt:lpstr>BUSH</vt:lpstr>
      <vt:lpstr>HENRY LAWSON</vt:lpstr>
      <vt:lpstr> DROVING</vt:lpstr>
      <vt:lpstr>Description of the house</vt:lpstr>
      <vt:lpstr>Binary Opposition: Wild vs. Civilized</vt:lpstr>
      <vt:lpstr>Shanty in the Bush</vt:lpstr>
      <vt:lpstr>A Paradox</vt:lpstr>
      <vt:lpstr>Binary Opposition: Inside vs. Outside</vt:lpstr>
      <vt:lpstr>Binary Opposition: Inside vs. Outside</vt:lpstr>
      <vt:lpstr>Characterization (Drover’s Wife)</vt:lpstr>
      <vt:lpstr>Characterization (Drover’s Wife)</vt:lpstr>
      <vt:lpstr>Note that: </vt:lpstr>
      <vt:lpstr>Characterization (Drover’s Wife)</vt:lpstr>
      <vt:lpstr>Characterization (Drover’s Wife)</vt:lpstr>
      <vt:lpstr>Characterization (Drover’s Wife)</vt:lpstr>
      <vt:lpstr>Biblical References of the Story</vt:lpstr>
      <vt:lpstr>Biblical References of the Story</vt:lpstr>
      <vt:lpstr>PowerPoint Presentation</vt:lpstr>
      <vt:lpstr>Style</vt:lpstr>
      <vt:lpstr>Plot structure of the novel</vt:lpstr>
      <vt:lpstr>Climax?</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HENRY LAWSON</dc:title>
  <dc:creator>Serdar Altaç</dc:creator>
  <cp:lastModifiedBy>Serdar Altaç</cp:lastModifiedBy>
  <cp:revision>60</cp:revision>
  <dcterms:created xsi:type="dcterms:W3CDTF">2016-03-13T16:33:15Z</dcterms:created>
  <dcterms:modified xsi:type="dcterms:W3CDTF">2016-03-14T09:19:47Z</dcterms:modified>
</cp:coreProperties>
</file>