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KONU SEÇİMİ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 Seçimi ve Sorun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 seçimi araştırmanın bir parçasıdır.</a:t>
            </a:r>
          </a:p>
          <a:p>
            <a:endParaRPr lang="tr-TR" dirty="0" smtClean="0"/>
          </a:p>
          <a:p>
            <a:r>
              <a:rPr lang="tr-TR" dirty="0" smtClean="0"/>
              <a:t>Kendi meraklarınızı keşfedin, bunlar üzerine düşünün. Böylece araştırma boyunca sıkılmazsınız.</a:t>
            </a:r>
          </a:p>
          <a:p>
            <a:endParaRPr lang="tr-TR" dirty="0" smtClean="0"/>
          </a:p>
          <a:p>
            <a:r>
              <a:rPr lang="tr-TR" dirty="0" smtClean="0"/>
              <a:t>Bir bağlam varsa ilgili literatüre göz gezdirin.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 Seçimi ve Sorun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Yardım istemekten çekinmeyin.</a:t>
            </a:r>
          </a:p>
          <a:p>
            <a:endParaRPr lang="tr-TR" dirty="0" smtClean="0"/>
          </a:p>
          <a:p>
            <a:r>
              <a:rPr lang="tr-TR" dirty="0" smtClean="0"/>
              <a:t>Aklınıza takılan basit sorularla başlayın.</a:t>
            </a:r>
          </a:p>
          <a:p>
            <a:endParaRPr lang="tr-TR" dirty="0" smtClean="0"/>
          </a:p>
          <a:p>
            <a:r>
              <a:rPr lang="tr-TR" dirty="0" smtClean="0"/>
              <a:t>Konunun sınırlarını belirleyin (zaman, mekan, sınıf, </a:t>
            </a:r>
            <a:r>
              <a:rPr lang="tr-TR" dirty="0" err="1" smtClean="0"/>
              <a:t>etnisite</a:t>
            </a:r>
            <a:r>
              <a:rPr lang="tr-TR" dirty="0" smtClean="0"/>
              <a:t> vs). 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 Seçimi ve Sorun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Bir konu bulmak, araştırmaya başlamak için yeterli değildir.</a:t>
            </a:r>
          </a:p>
          <a:p>
            <a:endParaRPr lang="tr-TR" dirty="0" smtClean="0"/>
          </a:p>
          <a:p>
            <a:r>
              <a:rPr lang="tr-TR" dirty="0" smtClean="0"/>
              <a:t>Araştırmanın temel bir sorusu/sorunu olmalıdır.</a:t>
            </a:r>
          </a:p>
          <a:p>
            <a:endParaRPr lang="tr-TR" dirty="0" smtClean="0"/>
          </a:p>
          <a:p>
            <a:r>
              <a:rPr lang="tr-TR" dirty="0" smtClean="0"/>
              <a:t>“Araştırma sorunu, araştırma konusuna nesi, hangi yönü, hangi boyutu vs soru yönelttiğimizde aldığımız yanıttır.” (</a:t>
            </a:r>
            <a:r>
              <a:rPr lang="tr-TR" dirty="0" err="1" smtClean="0"/>
              <a:t>Etöz’den</a:t>
            </a:r>
            <a:r>
              <a:rPr lang="tr-TR" dirty="0" smtClean="0"/>
              <a:t> aktaran </a:t>
            </a:r>
            <a:r>
              <a:rPr lang="tr-TR" dirty="0" err="1" smtClean="0"/>
              <a:t>Yalçınkaya</a:t>
            </a:r>
            <a:r>
              <a:rPr lang="tr-TR" dirty="0" smtClean="0"/>
              <a:t>, 2012: 67)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 Seçimi ve Sorun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 ve sorun belirlendikten sonra analiz biriminizi belirleyin (bireyler, örgütler, toplumsal kurumlar vs.)</a:t>
            </a:r>
          </a:p>
          <a:p>
            <a:endParaRPr lang="tr-TR" dirty="0" smtClean="0"/>
          </a:p>
          <a:p>
            <a:r>
              <a:rPr lang="tr-TR" dirty="0" smtClean="0"/>
              <a:t>Ortaya attığınız tezi nasıl formülleştiriyorsunuz?</a:t>
            </a:r>
          </a:p>
          <a:p>
            <a:endParaRPr lang="tr-TR" dirty="0" smtClean="0"/>
          </a:p>
          <a:p>
            <a:r>
              <a:rPr lang="tr-TR" dirty="0" smtClean="0"/>
              <a:t>Temel tez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 olarak…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Konu gerçekten ilginizi çekiyor mu?</a:t>
            </a:r>
          </a:p>
          <a:p>
            <a:endParaRPr lang="tr-TR" dirty="0" smtClean="0"/>
          </a:p>
          <a:p>
            <a:r>
              <a:rPr lang="tr-TR" dirty="0" smtClean="0"/>
              <a:t>Size olumlu katkıları olacak mı?</a:t>
            </a:r>
          </a:p>
          <a:p>
            <a:endParaRPr lang="tr-TR" dirty="0" smtClean="0"/>
          </a:p>
          <a:p>
            <a:r>
              <a:rPr lang="tr-TR" dirty="0" smtClean="0"/>
              <a:t>Keyif alacak mısınız?</a:t>
            </a:r>
          </a:p>
          <a:p>
            <a:endParaRPr lang="tr-TR" dirty="0" smtClean="0"/>
          </a:p>
          <a:p>
            <a:r>
              <a:rPr lang="tr-TR" dirty="0" smtClean="0"/>
              <a:t>Yeterli kaynak bulabilecek misiniz?</a:t>
            </a:r>
          </a:p>
          <a:p>
            <a:endParaRPr lang="tr-TR" dirty="0" smtClean="0"/>
          </a:p>
          <a:p>
            <a:r>
              <a:rPr lang="tr-TR" dirty="0" smtClean="0"/>
              <a:t>Alanınızla ilişkili mi?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	S</a:t>
            </a:r>
            <a:r>
              <a:rPr lang="tr-TR" dirty="0" smtClean="0"/>
              <a:t>orularına olumlu yanıt veriyorsanız başlayın.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Kaynak: </a:t>
            </a:r>
          </a:p>
          <a:p>
            <a:pPr>
              <a:buNone/>
            </a:pPr>
            <a:r>
              <a:rPr lang="tr-TR" dirty="0" smtClean="0"/>
              <a:t>	 </a:t>
            </a:r>
            <a:r>
              <a:rPr lang="tr-TR" dirty="0" err="1" smtClean="0"/>
              <a:t>Yalçınkaya</a:t>
            </a:r>
            <a:r>
              <a:rPr lang="tr-TR" dirty="0" smtClean="0"/>
              <a:t>, Ayhan (2012) </a:t>
            </a:r>
            <a:r>
              <a:rPr lang="tr-TR" i="1" dirty="0" smtClean="0"/>
              <a:t>Mazerete Mahal Yok Sosyal Bilimler Öğrencileri İçin </a:t>
            </a:r>
            <a:r>
              <a:rPr lang="tr-TR" i="1" dirty="0" err="1" smtClean="0"/>
              <a:t>Eğenceli</a:t>
            </a:r>
            <a:r>
              <a:rPr lang="tr-TR" i="1" dirty="0" smtClean="0"/>
              <a:t>(k) Bir Ödev, Lisansüstü Öğretim ve Tez </a:t>
            </a:r>
            <a:r>
              <a:rPr lang="tr-TR" i="1" dirty="0" err="1" smtClean="0"/>
              <a:t>Klavuzu</a:t>
            </a:r>
            <a:r>
              <a:rPr lang="tr-TR" i="1" dirty="0" smtClean="0"/>
              <a:t>. </a:t>
            </a:r>
            <a:r>
              <a:rPr lang="tr-TR" dirty="0" smtClean="0"/>
              <a:t>Ankara: Siyasal </a:t>
            </a:r>
            <a:r>
              <a:rPr lang="tr-TR" dirty="0" err="1" smtClean="0"/>
              <a:t>Kitabevi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165</Words>
  <Application>Microsoft Office PowerPoint</Application>
  <PresentationFormat>Ekran Gösterisi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KONU SEÇİMİ</vt:lpstr>
      <vt:lpstr>Konu Seçimi ve Sorun</vt:lpstr>
      <vt:lpstr>Konu Seçimi ve Sorun</vt:lpstr>
      <vt:lpstr>Konu Seçimi ve Sorun</vt:lpstr>
      <vt:lpstr>Konu Seçimi ve Sorun</vt:lpstr>
      <vt:lpstr>Son olarak…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KONU SEÇİMİ</dc:title>
  <dc:creator>irem yilmaz</dc:creator>
  <cp:lastModifiedBy>iremyilmaz</cp:lastModifiedBy>
  <cp:revision>7</cp:revision>
  <dcterms:created xsi:type="dcterms:W3CDTF">2017-11-14T13:10:28Z</dcterms:created>
  <dcterms:modified xsi:type="dcterms:W3CDTF">2017-11-16T13:52:42Z</dcterms:modified>
</cp:coreProperties>
</file>