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65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08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91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191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38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74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25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65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69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26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46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8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Ahmad</a:t>
            </a:r>
            <a:r>
              <a:rPr lang="tr-TR" dirty="0" smtClean="0"/>
              <a:t> </a:t>
            </a:r>
            <a:r>
              <a:rPr lang="tr-TR" dirty="0" err="1" smtClean="0"/>
              <a:t>Muştak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220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مل ہی جائے گا کبھی دل کو یقیں رہتا ہے</a:t>
            </a:r>
          </a:p>
          <a:p>
            <a:r>
              <a:rPr lang="ur-PK" dirty="0" smtClean="0"/>
              <a:t>مل ہی جائے گا کبھی دل کو یقیں رہتا ہے </a:t>
            </a:r>
            <a:br>
              <a:rPr lang="ur-PK" dirty="0" smtClean="0"/>
            </a:br>
            <a:r>
              <a:rPr lang="ur-PK" dirty="0" smtClean="0"/>
              <a:t>وہ اسی شہر کی گلیوں میں کہیں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کی سانسوں سے مہکتے تھے در و بام ترے </a:t>
            </a:r>
            <a:br>
              <a:rPr lang="ur-PK" dirty="0" smtClean="0"/>
            </a:br>
            <a:r>
              <a:rPr lang="ur-PK" dirty="0" smtClean="0"/>
              <a:t>اے مکاں بول کہاں اب وہ مکیں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زمانہ تھا کہ سب ایک جگہ رہتے تھے </a:t>
            </a:r>
            <a:br>
              <a:rPr lang="ur-PK" dirty="0" smtClean="0"/>
            </a:br>
            <a:r>
              <a:rPr lang="ur-PK" dirty="0" smtClean="0"/>
              <a:t>اور اب کوئی کہیں کوئی کہیں رہتا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78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روز ملنے پہ بھی لگتا تھا کہ جگ بیت گئے </a:t>
            </a:r>
            <a:br>
              <a:rPr lang="ur-PK" dirty="0" smtClean="0"/>
            </a:br>
            <a:r>
              <a:rPr lang="ur-PK" dirty="0" smtClean="0"/>
              <a:t>عشق میں وقت کا احساس نہیں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فسردہ تو ہوا دیکھ کے اس کو لیکن </a:t>
            </a:r>
            <a:br>
              <a:rPr lang="ur-PK" dirty="0" smtClean="0"/>
            </a:br>
            <a:r>
              <a:rPr lang="ur-PK" dirty="0" smtClean="0"/>
              <a:t>عمر بھر کون جواں کون حسیں رہتا ہے</a:t>
            </a:r>
          </a:p>
        </p:txBody>
      </p:sp>
    </p:spTree>
    <p:extLst>
      <p:ext uri="{BB962C8B-B14F-4D97-AF65-F5344CB8AC3E}">
        <p14:creationId xmlns:p14="http://schemas.microsoft.com/office/powerpoint/2010/main" val="313799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مل ہی جائے گا کبھی دل کو یقیں رہتا ہے</a:t>
            </a:r>
          </a:p>
          <a:p>
            <a:r>
              <a:rPr lang="ur-PK" dirty="0" smtClean="0"/>
              <a:t>مل ہی جائے گا کبھی دل کو یقیں رہتا ہے </a:t>
            </a:r>
            <a:br>
              <a:rPr lang="ur-PK" dirty="0" smtClean="0"/>
            </a:br>
            <a:r>
              <a:rPr lang="ur-PK" dirty="0" smtClean="0"/>
              <a:t>وہ اسی شہر کی گلیوں میں کہیں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کی سانسوں سے مہکتے تھے در و بام ترے </a:t>
            </a:r>
            <a:br>
              <a:rPr lang="ur-PK" dirty="0" smtClean="0"/>
            </a:br>
            <a:r>
              <a:rPr lang="ur-PK" dirty="0" smtClean="0"/>
              <a:t>اے مکاں بول کہاں اب وہ مکیں رہتا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41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زمانہ تھا کہ سب ایک جگہ رہتے تھے </a:t>
            </a:r>
            <a:br>
              <a:rPr lang="ur-PK" dirty="0" smtClean="0"/>
            </a:br>
            <a:r>
              <a:rPr lang="ur-PK" dirty="0" smtClean="0"/>
              <a:t>اور اب کوئی کہیں کوئی کہیں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روز ملنے پہ بھی لگتا تھا کہ جگ بیت گئے </a:t>
            </a:r>
            <a:br>
              <a:rPr lang="ur-PK" dirty="0" smtClean="0"/>
            </a:br>
            <a:r>
              <a:rPr lang="ur-PK" dirty="0" smtClean="0"/>
              <a:t>عشق میں وقت کا احساس نہیں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فسردہ تو ہوا دیکھ کے اس کو لیکن </a:t>
            </a:r>
            <a:br>
              <a:rPr lang="ur-PK" dirty="0" smtClean="0"/>
            </a:br>
            <a:r>
              <a:rPr lang="ur-PK" dirty="0" smtClean="0"/>
              <a:t>عمر بھر کون جواں کون حسیں رہتا ہے</a:t>
            </a:r>
          </a:p>
        </p:txBody>
      </p:sp>
    </p:spTree>
    <p:extLst>
      <p:ext uri="{BB962C8B-B14F-4D97-AF65-F5344CB8AC3E}">
        <p14:creationId xmlns:p14="http://schemas.microsoft.com/office/powerpoint/2010/main" val="42459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آج رو کر تو دکھائے کوئی ایسا رونا</a:t>
            </a:r>
            <a:br>
              <a:rPr lang="ur-PK" dirty="0" smtClean="0"/>
            </a:br>
            <a:r>
              <a:rPr lang="ur-PK" dirty="0" smtClean="0"/>
              <a:t>یاد کر اے دل خاموش وہ اپنا رونا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رقص کرنا کبھی خوابوں کے شبستانوں میں</a:t>
            </a:r>
            <a:br>
              <a:rPr lang="ur-PK" dirty="0" smtClean="0"/>
            </a:br>
            <a:r>
              <a:rPr lang="ur-PK" dirty="0" smtClean="0"/>
              <a:t>کبھی یادوں کے ستونوں سے لپٹنا رونا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تجھ سے سیکھے کوئی رونے کا سلیقہ اے ابر</a:t>
            </a:r>
            <a:br>
              <a:rPr lang="ur-PK" dirty="0" smtClean="0"/>
            </a:br>
            <a:r>
              <a:rPr lang="ur-PK" dirty="0" smtClean="0"/>
              <a:t>کہیں قطرہ نہ گرانا کہیں دریا رونا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433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رسم دنیا بھی وہی راہ تمنا بھی وہی</a:t>
            </a:r>
            <a:br>
              <a:rPr lang="ur-PK" smtClean="0"/>
            </a:br>
            <a:r>
              <a:rPr lang="ur-PK" smtClean="0"/>
              <a:t>وہی مل بیٹھ کے ہنسنا وہی تنہا رونا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ترا طور سمجھ میں نہیں آیا مشتاقؔ</a:t>
            </a:r>
            <a:br>
              <a:rPr lang="ur-PK" smtClean="0"/>
            </a:br>
            <a:r>
              <a:rPr lang="ur-PK" smtClean="0"/>
              <a:t>کبھی ہنستے چلے جانا کبھی اتنا رونا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302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USER</dc:creator>
  <cp:lastModifiedBy>USER</cp:lastModifiedBy>
  <cp:revision>2</cp:revision>
  <dcterms:created xsi:type="dcterms:W3CDTF">2020-05-03T21:01:52Z</dcterms:created>
  <dcterms:modified xsi:type="dcterms:W3CDTF">2020-05-03T21:58:55Z</dcterms:modified>
</cp:coreProperties>
</file>