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462-3FAC-41DF-90F6-28558AFCCE8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8F1-ECFB-4740-B353-5A7C38407C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7657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462-3FAC-41DF-90F6-28558AFCCE8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8F1-ECFB-4740-B353-5A7C38407C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8080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462-3FAC-41DF-90F6-28558AFCCE8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8F1-ECFB-4740-B353-5A7C38407C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57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462-3FAC-41DF-90F6-28558AFCCE8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8F1-ECFB-4740-B353-5A7C38407C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091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462-3FAC-41DF-90F6-28558AFCCE8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8F1-ECFB-4740-B353-5A7C38407C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219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462-3FAC-41DF-90F6-28558AFCCE8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8F1-ECFB-4740-B353-5A7C38407C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9383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462-3FAC-41DF-90F6-28558AFCCE8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8F1-ECFB-4740-B353-5A7C38407C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6742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462-3FAC-41DF-90F6-28558AFCCE8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8F1-ECFB-4740-B353-5A7C38407C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225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462-3FAC-41DF-90F6-28558AFCCE8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8F1-ECFB-4740-B353-5A7C38407C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8654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462-3FAC-41DF-90F6-28558AFCCE8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8F1-ECFB-4740-B353-5A7C38407C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869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462-3FAC-41DF-90F6-28558AFCCE8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8F1-ECFB-4740-B353-5A7C38407C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126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FB462-3FAC-41DF-90F6-28558AFCCE8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3C8F1-ECFB-4740-B353-5A7C38407C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3464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8</a:t>
            </a:r>
            <a:r>
              <a:rPr lang="tr-TR" dirty="0" smtClean="0"/>
              <a:t>. </a:t>
            </a:r>
            <a:r>
              <a:rPr lang="tr-TR" dirty="0" smtClean="0"/>
              <a:t>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Ahmad</a:t>
            </a:r>
            <a:r>
              <a:rPr lang="tr-TR" dirty="0" smtClean="0"/>
              <a:t> </a:t>
            </a:r>
            <a:r>
              <a:rPr lang="tr-TR" dirty="0" err="1" smtClean="0"/>
              <a:t>Muştak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2204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مل ہی جائے گا کبھی دل کو یقیں رہتا ہے</a:t>
            </a:r>
          </a:p>
          <a:p>
            <a:r>
              <a:rPr lang="ur-PK" dirty="0" smtClean="0"/>
              <a:t>مل ہی جائے گا کبھی دل کو یقیں رہتا ہے </a:t>
            </a:r>
            <a:br>
              <a:rPr lang="ur-PK" dirty="0" smtClean="0"/>
            </a:br>
            <a:r>
              <a:rPr lang="ur-PK" dirty="0" smtClean="0"/>
              <a:t>وہ اسی شہر کی گلیوں میں کہیں رہتا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جس کی سانسوں سے مہکتے تھے در و بام ترے </a:t>
            </a:r>
            <a:br>
              <a:rPr lang="ur-PK" dirty="0" smtClean="0"/>
            </a:br>
            <a:r>
              <a:rPr lang="ur-PK" dirty="0" smtClean="0"/>
              <a:t>اے مکاں بول کہاں اب وہ مکیں رہتا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اک زمانہ تھا کہ سب ایک جگہ رہتے تھے </a:t>
            </a:r>
            <a:br>
              <a:rPr lang="ur-PK" dirty="0" smtClean="0"/>
            </a:br>
            <a:r>
              <a:rPr lang="ur-PK" dirty="0" smtClean="0"/>
              <a:t>اور اب کوئی کہیں کوئی کہیں رہتا ہے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3783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روز ملنے پہ بھی لگتا تھا کہ جگ بیت گئے </a:t>
            </a:r>
            <a:br>
              <a:rPr lang="ur-PK" dirty="0" smtClean="0"/>
            </a:br>
            <a:r>
              <a:rPr lang="ur-PK" dirty="0" smtClean="0"/>
              <a:t>عشق میں وقت کا احساس نہیں رہتا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دل فسردہ تو ہوا دیکھ کے اس کو لیکن </a:t>
            </a:r>
            <a:br>
              <a:rPr lang="ur-PK" dirty="0" smtClean="0"/>
            </a:br>
            <a:r>
              <a:rPr lang="ur-PK" dirty="0" smtClean="0"/>
              <a:t>عمر بھر کون جواں کون حسیں رہتا ہے</a:t>
            </a:r>
          </a:p>
        </p:txBody>
      </p:sp>
    </p:spTree>
    <p:extLst>
      <p:ext uri="{BB962C8B-B14F-4D97-AF65-F5344CB8AC3E}">
        <p14:creationId xmlns:p14="http://schemas.microsoft.com/office/powerpoint/2010/main" val="3137991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مل ہی جائے گا کبھی دل کو یقیں رہتا ہے</a:t>
            </a:r>
          </a:p>
          <a:p>
            <a:r>
              <a:rPr lang="ur-PK" dirty="0" smtClean="0"/>
              <a:t>مل ہی جائے گا کبھی دل کو یقیں رہتا ہے </a:t>
            </a:r>
            <a:br>
              <a:rPr lang="ur-PK" dirty="0" smtClean="0"/>
            </a:br>
            <a:r>
              <a:rPr lang="ur-PK" dirty="0" smtClean="0"/>
              <a:t>وہ اسی شہر کی گلیوں میں کہیں رہتا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جس کی سانسوں سے مہکتے تھے در و بام ترے </a:t>
            </a:r>
            <a:br>
              <a:rPr lang="ur-PK" dirty="0" smtClean="0"/>
            </a:br>
            <a:r>
              <a:rPr lang="ur-PK" dirty="0" smtClean="0"/>
              <a:t>اے مکاں بول کہاں اب وہ مکیں رہتا ہے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6413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اک زمانہ تھا کہ سب ایک جگہ رہتے تھے </a:t>
            </a:r>
            <a:br>
              <a:rPr lang="ur-PK" dirty="0" smtClean="0"/>
            </a:br>
            <a:r>
              <a:rPr lang="ur-PK" dirty="0" smtClean="0"/>
              <a:t>اور اب کوئی کہیں کوئی کہیں رہتا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روز ملنے پہ بھی لگتا تھا کہ جگ بیت گئے </a:t>
            </a:r>
            <a:br>
              <a:rPr lang="ur-PK" dirty="0" smtClean="0"/>
            </a:br>
            <a:r>
              <a:rPr lang="ur-PK" dirty="0" smtClean="0"/>
              <a:t>عشق میں وقت کا احساس نہیں رہتا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دل فسردہ تو ہوا دیکھ کے اس کو لیکن </a:t>
            </a:r>
            <a:br>
              <a:rPr lang="ur-PK" dirty="0" smtClean="0"/>
            </a:br>
            <a:r>
              <a:rPr lang="ur-PK" dirty="0" smtClean="0"/>
              <a:t>عمر بھر کون جواں کون حسیں رہتا ہے</a:t>
            </a:r>
          </a:p>
        </p:txBody>
      </p:sp>
    </p:spTree>
    <p:extLst>
      <p:ext uri="{BB962C8B-B14F-4D97-AF65-F5344CB8AC3E}">
        <p14:creationId xmlns:p14="http://schemas.microsoft.com/office/powerpoint/2010/main" val="4245985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>آج رو کر تو دکھائے کوئی ایسا رونا</a:t>
            </a:r>
            <a:br>
              <a:rPr lang="ur-PK" dirty="0" smtClean="0"/>
            </a:br>
            <a:r>
              <a:rPr lang="ur-PK" dirty="0" smtClean="0"/>
              <a:t>یاد کر اے دل خاموش وہ اپنا رونا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رقص کرنا کبھی خوابوں کے شبستانوں میں</a:t>
            </a:r>
            <a:br>
              <a:rPr lang="ur-PK" dirty="0" smtClean="0"/>
            </a:br>
            <a:r>
              <a:rPr lang="ur-PK" dirty="0" smtClean="0"/>
              <a:t>کبھی یادوں کے ستونوں سے لپٹنا رونا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تجھ سے سیکھے کوئی رونے کا سلیقہ اے ابر</a:t>
            </a:r>
            <a:br>
              <a:rPr lang="ur-PK" dirty="0" smtClean="0"/>
            </a:br>
            <a:r>
              <a:rPr lang="ur-PK" dirty="0" smtClean="0"/>
              <a:t>کہیں قطرہ نہ گرانا کہیں دریا رونا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3433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رسم دنیا بھی وہی راہ تمنا بھی وہی</a:t>
            </a:r>
            <a:br>
              <a:rPr lang="ur-PK" smtClean="0"/>
            </a:br>
            <a:r>
              <a:rPr lang="ur-PK" smtClean="0"/>
              <a:t>وہی مل بیٹھ کے ہنسنا وہی تنہا رونا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یہ ترا طور سمجھ میں نہیں آیا مشتاقؔ</a:t>
            </a:r>
            <a:br>
              <a:rPr lang="ur-PK" smtClean="0"/>
            </a:br>
            <a:r>
              <a:rPr lang="ur-PK" smtClean="0"/>
              <a:t>کبھی ہنستے چلے جانا کبھی اتنا رونا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4302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Geniş ekran</PresentationFormat>
  <Paragraphs>10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8.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Hafta</dc:title>
  <dc:creator>USER</dc:creator>
  <cp:lastModifiedBy>USER</cp:lastModifiedBy>
  <cp:revision>2</cp:revision>
  <dcterms:created xsi:type="dcterms:W3CDTF">2020-05-03T21:01:52Z</dcterms:created>
  <dcterms:modified xsi:type="dcterms:W3CDTF">2020-05-03T21:58:55Z</dcterms:modified>
</cp:coreProperties>
</file>