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74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6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1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0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1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03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7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7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92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E84FB-560A-4C81-B117-A53A0C1E526D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B0D57-0D09-47CE-B5CE-44F5BB9B5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1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49" y="116633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 err="1"/>
              <a:t>Proteinlerin</a:t>
            </a:r>
            <a:r>
              <a:rPr lang="en-US" sz="3600" dirty="0"/>
              <a:t> </a:t>
            </a:r>
            <a:r>
              <a:rPr lang="en-US" sz="3600" dirty="0" err="1"/>
              <a:t>Sindirimi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metabolizması</a:t>
            </a:r>
            <a:r>
              <a:rPr lang="en-US" sz="3600" dirty="0"/>
              <a:t> </a:t>
            </a:r>
            <a:r>
              <a:rPr lang="en-US" sz="2400" dirty="0"/>
              <a:t>(amino </a:t>
            </a:r>
            <a:r>
              <a:rPr lang="en-US" sz="2400" dirty="0" err="1"/>
              <a:t>asit</a:t>
            </a:r>
            <a:r>
              <a:rPr lang="en-US" sz="2400" dirty="0"/>
              <a:t> </a:t>
            </a:r>
            <a:r>
              <a:rPr lang="en-US" sz="2400" dirty="0" err="1"/>
              <a:t>yıkım</a:t>
            </a:r>
            <a:r>
              <a:rPr lang="en-US" sz="2400" dirty="0"/>
              <a:t> </a:t>
            </a:r>
            <a:r>
              <a:rPr lang="en-US" sz="2400" dirty="0" err="1"/>
              <a:t>mekanizmasından</a:t>
            </a:r>
            <a:r>
              <a:rPr lang="en-US" sz="2400" dirty="0"/>
              <a:t> </a:t>
            </a:r>
            <a:r>
              <a:rPr lang="en-US" sz="2400" dirty="0" err="1"/>
              <a:t>önce</a:t>
            </a:r>
            <a:r>
              <a:rPr lang="en-US" sz="2400" dirty="0"/>
              <a:t> </a:t>
            </a:r>
            <a:r>
              <a:rPr lang="en-US" sz="2400" dirty="0" err="1"/>
              <a:t>değinilecek</a:t>
            </a:r>
            <a:r>
              <a:rPr lang="en-US" sz="2400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08" r="-1153" b="58754"/>
          <a:stretch/>
        </p:blipFill>
        <p:spPr>
          <a:xfrm>
            <a:off x="1934696" y="1268760"/>
            <a:ext cx="8322609" cy="518457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835577" y="1130860"/>
            <a:ext cx="2215158" cy="1119658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37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649" t="41467" r="1574" b="6306"/>
          <a:stretch/>
        </p:blipFill>
        <p:spPr>
          <a:xfrm>
            <a:off x="1919536" y="340544"/>
            <a:ext cx="7560840" cy="630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10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512" y="188640"/>
            <a:ext cx="8813174" cy="15020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1867176"/>
            <a:ext cx="8891280" cy="365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7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989" t="37314" r="4250" b="9149"/>
          <a:stretch/>
        </p:blipFill>
        <p:spPr>
          <a:xfrm>
            <a:off x="1524000" y="18850"/>
            <a:ext cx="8172401" cy="67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78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88867" y="188640"/>
            <a:ext cx="8288201" cy="3384376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40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dirty="0" err="1"/>
              <a:t>Sindirim</a:t>
            </a:r>
            <a:r>
              <a:rPr lang="en-US" sz="2200" dirty="0"/>
              <a:t> </a:t>
            </a:r>
            <a:r>
              <a:rPr lang="en-US" sz="2200" dirty="0" err="1"/>
              <a:t>enzimleri</a:t>
            </a:r>
            <a:r>
              <a:rPr lang="en-US" sz="2200" dirty="0"/>
              <a:t> </a:t>
            </a:r>
            <a:r>
              <a:rPr lang="en-US" sz="2200" dirty="0" err="1"/>
              <a:t>farklı</a:t>
            </a:r>
            <a:r>
              <a:rPr lang="en-US" sz="2200" dirty="0"/>
              <a:t> amino </a:t>
            </a:r>
            <a:r>
              <a:rPr lang="en-US" sz="2200" dirty="0" err="1"/>
              <a:t>asitleri</a:t>
            </a:r>
            <a:r>
              <a:rPr lang="en-US" sz="2200" dirty="0"/>
              <a:t> </a:t>
            </a:r>
            <a:r>
              <a:rPr lang="en-US" sz="2200" dirty="0" err="1"/>
              <a:t>özel</a:t>
            </a:r>
            <a:r>
              <a:rPr lang="en-US" sz="2200" dirty="0"/>
              <a:t> </a:t>
            </a:r>
            <a:r>
              <a:rPr lang="en-US" sz="2200" dirty="0" err="1"/>
              <a:t>bölgelerden</a:t>
            </a:r>
            <a:r>
              <a:rPr lang="en-US" sz="2200" dirty="0"/>
              <a:t> </a:t>
            </a:r>
            <a:r>
              <a:rPr lang="en-US" sz="2200" dirty="0" err="1"/>
              <a:t>kestiği</a:t>
            </a:r>
            <a:r>
              <a:rPr lang="en-US" sz="2200" dirty="0"/>
              <a:t> </a:t>
            </a:r>
            <a:r>
              <a:rPr lang="en-US" sz="2200" dirty="0" err="1"/>
              <a:t>için</a:t>
            </a:r>
            <a:r>
              <a:rPr lang="en-US" sz="2200" dirty="0"/>
              <a:t> </a:t>
            </a:r>
            <a:r>
              <a:rPr lang="en-US" sz="2200" dirty="0" err="1"/>
              <a:t>proteinlerin</a:t>
            </a:r>
            <a:r>
              <a:rPr lang="en-US" sz="2200" dirty="0"/>
              <a:t> primer </a:t>
            </a:r>
            <a:r>
              <a:rPr lang="en-US" sz="2200" dirty="0" err="1"/>
              <a:t>yapısının</a:t>
            </a:r>
            <a:r>
              <a:rPr lang="en-US" sz="2200" dirty="0"/>
              <a:t> </a:t>
            </a:r>
            <a:r>
              <a:rPr lang="en-US" sz="2200" dirty="0" err="1"/>
              <a:t>bulunmasında</a:t>
            </a:r>
            <a:r>
              <a:rPr lang="en-US" sz="2200" dirty="0"/>
              <a:t>, </a:t>
            </a:r>
            <a:r>
              <a:rPr lang="en-US" sz="2200" dirty="0" err="1"/>
              <a:t>oradan</a:t>
            </a:r>
            <a:r>
              <a:rPr lang="en-US" sz="2200" dirty="0"/>
              <a:t> da o protein </a:t>
            </a:r>
            <a:r>
              <a:rPr lang="en-US" sz="2200" dirty="0" err="1"/>
              <a:t>olası</a:t>
            </a:r>
            <a:r>
              <a:rPr lang="en-US" sz="2200" dirty="0"/>
              <a:t> DNA </a:t>
            </a:r>
            <a:r>
              <a:rPr lang="en-US" sz="2200" dirty="0" err="1"/>
              <a:t>kodunun</a:t>
            </a:r>
            <a:r>
              <a:rPr lang="en-US" sz="2200" dirty="0"/>
              <a:t> </a:t>
            </a:r>
            <a:r>
              <a:rPr lang="en-US" sz="2200" dirty="0" err="1"/>
              <a:t>bulunmasına</a:t>
            </a:r>
            <a:r>
              <a:rPr lang="en-US" sz="2200" dirty="0"/>
              <a:t> </a:t>
            </a:r>
            <a:r>
              <a:rPr lang="en-US" sz="2200" dirty="0" err="1"/>
              <a:t>yardımcı</a:t>
            </a:r>
            <a:r>
              <a:rPr lang="en-US" sz="2200" dirty="0"/>
              <a:t> </a:t>
            </a:r>
            <a:r>
              <a:rPr lang="en-US" sz="2200" dirty="0" err="1"/>
              <a:t>olur</a:t>
            </a:r>
            <a:r>
              <a:rPr lang="en-US" sz="2200" dirty="0"/>
              <a:t>.</a:t>
            </a:r>
            <a:br>
              <a:rPr lang="en-US" sz="2200" dirty="0"/>
            </a:br>
            <a:endParaRPr lang="en-US" sz="22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5645" y="1825625"/>
            <a:ext cx="76807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32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 </a:t>
            </a:r>
            <a:r>
              <a:rPr lang="en-US" dirty="0" err="1" smtClean="0"/>
              <a:t>Metabolizması</a:t>
            </a:r>
            <a:endParaRPr lang="en-US" dirty="0"/>
          </a:p>
        </p:txBody>
      </p:sp>
      <p:sp>
        <p:nvSpPr>
          <p:cNvPr id="4" name="Text Placeholder 8"/>
          <p:cNvSpPr txBox="1">
            <a:spLocks noGrp="1"/>
          </p:cNvSpPr>
          <p:nvPr>
            <p:ph idx="1"/>
          </p:nvPr>
        </p:nvSpPr>
        <p:spPr>
          <a:xfrm>
            <a:off x="2152650" y="1825626"/>
            <a:ext cx="7886700" cy="40626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err="1"/>
              <a:t>Yeni</a:t>
            </a:r>
            <a:r>
              <a:rPr lang="en-US" sz="2000" dirty="0"/>
              <a:t> </a:t>
            </a:r>
            <a:r>
              <a:rPr lang="en-US" sz="2000" dirty="0" err="1"/>
              <a:t>proteinlerin</a:t>
            </a:r>
            <a:r>
              <a:rPr lang="en-US" sz="2000" dirty="0"/>
              <a:t> </a:t>
            </a:r>
            <a:r>
              <a:rPr lang="en-US" sz="2000" dirty="0" err="1"/>
              <a:t>oluşumu</a:t>
            </a:r>
            <a:r>
              <a:rPr lang="en-US" sz="2000" dirty="0"/>
              <a:t> amino </a:t>
            </a:r>
            <a:r>
              <a:rPr lang="en-US" sz="2000" dirty="0" err="1"/>
              <a:t>asitlere</a:t>
            </a:r>
            <a:r>
              <a:rPr lang="en-US" sz="2000" dirty="0"/>
              <a:t> </a:t>
            </a:r>
            <a:r>
              <a:rPr lang="en-US" sz="2000" dirty="0" err="1"/>
              <a:t>ihtiyaç</a:t>
            </a:r>
            <a:r>
              <a:rPr lang="en-US" sz="2000" dirty="0"/>
              <a:t> </a:t>
            </a:r>
            <a:r>
              <a:rPr lang="en-US" sz="2000" dirty="0" err="1"/>
              <a:t>duyar</a:t>
            </a:r>
            <a:r>
              <a:rPr lang="en-US" sz="2000" dirty="0"/>
              <a:t>. Bu </a:t>
            </a:r>
            <a:r>
              <a:rPr lang="en-US" sz="2000" dirty="0" err="1"/>
              <a:t>çeşit</a:t>
            </a:r>
            <a:r>
              <a:rPr lang="en-US" sz="2000" dirty="0"/>
              <a:t> </a:t>
            </a:r>
            <a:r>
              <a:rPr lang="en-US" sz="2000" dirty="0" err="1"/>
              <a:t>yapı</a:t>
            </a:r>
            <a:r>
              <a:rPr lang="en-US" sz="2000" dirty="0"/>
              <a:t> </a:t>
            </a:r>
            <a:r>
              <a:rPr lang="en-US" sz="2000" dirty="0" err="1"/>
              <a:t>taşlar</a:t>
            </a:r>
            <a:r>
              <a:rPr lang="en-US" sz="2000" dirty="0"/>
              <a:t> </a:t>
            </a:r>
            <a:r>
              <a:rPr lang="en-US" sz="2000" dirty="0" err="1"/>
              <a:t>proteinlerin</a:t>
            </a:r>
            <a:r>
              <a:rPr lang="en-US" sz="2000" dirty="0"/>
              <a:t> </a:t>
            </a:r>
            <a:r>
              <a:rPr lang="en-US" sz="2000" dirty="0" err="1"/>
              <a:t>hücre</a:t>
            </a:r>
            <a:r>
              <a:rPr lang="en-US" sz="2000" dirty="0"/>
              <a:t> </a:t>
            </a:r>
            <a:r>
              <a:rPr lang="en-US" sz="2000" dirty="0" err="1"/>
              <a:t>içinde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ince</a:t>
            </a:r>
            <a:r>
              <a:rPr lang="en-US" sz="2000" dirty="0"/>
              <a:t> </a:t>
            </a:r>
            <a:r>
              <a:rPr lang="en-US" sz="2000" dirty="0" err="1"/>
              <a:t>bağırsakta</a:t>
            </a:r>
            <a:r>
              <a:rPr lang="en-US" sz="2000" dirty="0"/>
              <a:t> </a:t>
            </a:r>
            <a:r>
              <a:rPr lang="en-US" sz="2000" dirty="0" err="1"/>
              <a:t>parçalanması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edilirler</a:t>
            </a:r>
            <a:r>
              <a:rPr lang="en-US" sz="2000" dirty="0"/>
              <a:t>. </a:t>
            </a:r>
            <a:endParaRPr lang="en-US" sz="2000" dirty="0"/>
          </a:p>
          <a:p>
            <a:r>
              <a:rPr lang="en-US" sz="2000" dirty="0" err="1"/>
              <a:t>fazla</a:t>
            </a:r>
            <a:r>
              <a:rPr lang="en-US" sz="2000" dirty="0"/>
              <a:t> amino </a:t>
            </a:r>
            <a:r>
              <a:rPr lang="en-US" sz="2000" dirty="0" err="1"/>
              <a:t>asitler</a:t>
            </a:r>
            <a:r>
              <a:rPr lang="en-US" sz="2000" dirty="0"/>
              <a:t> </a:t>
            </a:r>
            <a:r>
              <a:rPr lang="en-US" sz="2000" dirty="0" err="1"/>
              <a:t>metabolik</a:t>
            </a:r>
            <a:r>
              <a:rPr lang="en-US" sz="2000" dirty="0"/>
              <a:t> </a:t>
            </a:r>
            <a:r>
              <a:rPr lang="en-US" sz="2000" dirty="0" err="1"/>
              <a:t>enerji</a:t>
            </a:r>
            <a:r>
              <a:rPr lang="en-US" sz="2000" dirty="0"/>
              <a:t> </a:t>
            </a:r>
            <a:r>
              <a:rPr lang="en-US" sz="2000" dirty="0" err="1"/>
              <a:t>eldesinde</a:t>
            </a:r>
            <a:r>
              <a:rPr lang="en-US" sz="2000" dirty="0"/>
              <a:t> </a:t>
            </a:r>
            <a:r>
              <a:rPr lang="en-US" sz="2000" dirty="0" err="1"/>
              <a:t>kullanılırlar</a:t>
            </a:r>
            <a:r>
              <a:rPr lang="en-US" sz="2000" dirty="0"/>
              <a:t>. </a:t>
            </a:r>
          </a:p>
          <a:p>
            <a:pPr lvl="1"/>
            <a:r>
              <a:rPr lang="en-US" sz="1700" dirty="0" err="1"/>
              <a:t>Yağların</a:t>
            </a:r>
            <a:r>
              <a:rPr lang="en-US" sz="1700" dirty="0"/>
              <a:t> </a:t>
            </a:r>
            <a:r>
              <a:rPr lang="en-US" sz="1700" dirty="0" err="1"/>
              <a:t>ve</a:t>
            </a:r>
            <a:r>
              <a:rPr lang="en-US" sz="1700" dirty="0"/>
              <a:t> </a:t>
            </a:r>
            <a:r>
              <a:rPr lang="en-US" sz="1700" dirty="0" err="1"/>
              <a:t>karbohidratların</a:t>
            </a:r>
            <a:r>
              <a:rPr lang="en-US" sz="1700" dirty="0"/>
              <a:t> </a:t>
            </a:r>
            <a:r>
              <a:rPr lang="en-US" sz="1700" dirty="0" err="1"/>
              <a:t>tersine</a:t>
            </a:r>
            <a:r>
              <a:rPr lang="en-US" sz="1700" dirty="0"/>
              <a:t>, </a:t>
            </a:r>
            <a:r>
              <a:rPr lang="en-US" sz="1700" dirty="0" err="1"/>
              <a:t>fazla</a:t>
            </a:r>
            <a:r>
              <a:rPr lang="en-US" sz="1700" dirty="0"/>
              <a:t> amino </a:t>
            </a:r>
            <a:r>
              <a:rPr lang="en-US" sz="1700" dirty="0" err="1"/>
              <a:t>asitler</a:t>
            </a:r>
            <a:r>
              <a:rPr lang="en-US" sz="1700" dirty="0"/>
              <a:t> </a:t>
            </a:r>
            <a:r>
              <a:rPr lang="en-US" sz="1700" dirty="0" err="1"/>
              <a:t>hücrede</a:t>
            </a:r>
            <a:r>
              <a:rPr lang="en-US" sz="1700" dirty="0"/>
              <a:t> </a:t>
            </a:r>
            <a:r>
              <a:rPr lang="en-US" sz="1700" dirty="0" err="1"/>
              <a:t>veya</a:t>
            </a:r>
            <a:r>
              <a:rPr lang="en-US" sz="1700" dirty="0"/>
              <a:t> </a:t>
            </a:r>
            <a:r>
              <a:rPr lang="en-US" sz="1700" dirty="0" err="1"/>
              <a:t>vücutta</a:t>
            </a:r>
            <a:r>
              <a:rPr lang="en-US" sz="1700" dirty="0"/>
              <a:t> </a:t>
            </a:r>
            <a:r>
              <a:rPr lang="en-US" sz="1700" dirty="0" err="1"/>
              <a:t>depolanamazlar</a:t>
            </a:r>
            <a:r>
              <a:rPr lang="en-US" sz="1700" dirty="0"/>
              <a:t> </a:t>
            </a:r>
            <a:r>
              <a:rPr lang="en-US" sz="1700" dirty="0" err="1"/>
              <a:t>veya</a:t>
            </a:r>
            <a:r>
              <a:rPr lang="en-US" sz="1700" dirty="0"/>
              <a:t> </a:t>
            </a:r>
            <a:r>
              <a:rPr lang="en-US" sz="1700" dirty="0" err="1"/>
              <a:t>direkt</a:t>
            </a:r>
            <a:r>
              <a:rPr lang="en-US" sz="1700" dirty="0"/>
              <a:t> </a:t>
            </a:r>
            <a:r>
              <a:rPr lang="en-US" sz="1700" dirty="0" err="1"/>
              <a:t>olarak</a:t>
            </a:r>
            <a:r>
              <a:rPr lang="en-US" sz="1700" dirty="0"/>
              <a:t> </a:t>
            </a:r>
            <a:r>
              <a:rPr lang="en-US" sz="1700" dirty="0" err="1"/>
              <a:t>dışarı</a:t>
            </a:r>
            <a:r>
              <a:rPr lang="en-US" sz="1700" dirty="0"/>
              <a:t> </a:t>
            </a:r>
            <a:r>
              <a:rPr lang="en-US" sz="1700" dirty="0" err="1"/>
              <a:t>atılmazlar</a:t>
            </a:r>
            <a:r>
              <a:rPr lang="en-US" sz="1700" dirty="0"/>
              <a:t>. </a:t>
            </a:r>
            <a:endParaRPr lang="en-US" sz="1700" dirty="0"/>
          </a:p>
          <a:p>
            <a:r>
              <a:rPr lang="en-US" sz="2000" dirty="0"/>
              <a:t>Amino </a:t>
            </a:r>
            <a:r>
              <a:rPr lang="en-US" sz="2000" dirty="0" err="1"/>
              <a:t>asitlerin</a:t>
            </a:r>
            <a:r>
              <a:rPr lang="en-US" sz="2000" dirty="0"/>
              <a:t> </a:t>
            </a:r>
            <a:r>
              <a:rPr lang="en-US" sz="2000" dirty="0" err="1"/>
              <a:t>yıkımda</a:t>
            </a:r>
            <a:r>
              <a:rPr lang="en-US" sz="2000" dirty="0"/>
              <a:t>, </a:t>
            </a:r>
            <a:r>
              <a:rPr lang="en-US" sz="2000" dirty="0" err="1"/>
              <a:t>önce</a:t>
            </a:r>
            <a:r>
              <a:rPr lang="en-US" sz="2000" dirty="0"/>
              <a:t> amino </a:t>
            </a:r>
            <a:r>
              <a:rPr lang="en-US" sz="2000" dirty="0" err="1"/>
              <a:t>grubu</a:t>
            </a:r>
            <a:r>
              <a:rPr lang="en-US" sz="2000" dirty="0"/>
              <a:t> </a:t>
            </a:r>
            <a:r>
              <a:rPr lang="en-US" sz="2000" dirty="0" err="1"/>
              <a:t>uzaklaştırılır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geriye</a:t>
            </a:r>
            <a:r>
              <a:rPr lang="en-US" sz="2000" dirty="0"/>
              <a:t> </a:t>
            </a:r>
            <a:r>
              <a:rPr lang="en-US" sz="2000" dirty="0" err="1"/>
              <a:t>kalan</a:t>
            </a:r>
            <a:r>
              <a:rPr lang="en-US" sz="2000" dirty="0"/>
              <a:t> </a:t>
            </a:r>
            <a:r>
              <a:rPr lang="en-US" sz="2000" dirty="0" err="1"/>
              <a:t>karbon</a:t>
            </a:r>
            <a:r>
              <a:rPr lang="en-US" sz="2000" dirty="0"/>
              <a:t> </a:t>
            </a:r>
            <a:r>
              <a:rPr lang="en-US" sz="2000" dirty="0" err="1"/>
              <a:t>iskeleti</a:t>
            </a:r>
            <a:r>
              <a:rPr lang="en-US" sz="2000" dirty="0"/>
              <a:t> (keto </a:t>
            </a:r>
            <a:r>
              <a:rPr lang="en-US" sz="2000" dirty="0" err="1"/>
              <a:t>asitler</a:t>
            </a:r>
            <a:r>
              <a:rPr lang="en-US" sz="2000" dirty="0"/>
              <a:t>) </a:t>
            </a:r>
            <a:r>
              <a:rPr lang="en-US" sz="2000" dirty="0" err="1"/>
              <a:t>metabolik</a:t>
            </a:r>
            <a:r>
              <a:rPr lang="en-US" sz="2000" dirty="0"/>
              <a:t> </a:t>
            </a:r>
            <a:r>
              <a:rPr lang="en-US" sz="2000" dirty="0" err="1"/>
              <a:t>yollardaki</a:t>
            </a:r>
            <a:r>
              <a:rPr lang="en-US" sz="2000" dirty="0"/>
              <a:t> </a:t>
            </a:r>
            <a:r>
              <a:rPr lang="en-US" sz="2000" dirty="0" err="1"/>
              <a:t>ara</a:t>
            </a:r>
            <a:r>
              <a:rPr lang="en-US" sz="2000" dirty="0"/>
              <a:t> </a:t>
            </a:r>
            <a:r>
              <a:rPr lang="en-US" sz="2000" dirty="0" err="1"/>
              <a:t>ürünlere</a:t>
            </a:r>
            <a:r>
              <a:rPr lang="en-US" sz="2000" dirty="0"/>
              <a:t> </a:t>
            </a:r>
            <a:r>
              <a:rPr lang="en-US" sz="2000" dirty="0" err="1"/>
              <a:t>dönüştürülerek</a:t>
            </a:r>
            <a:r>
              <a:rPr lang="en-US" sz="2000" dirty="0"/>
              <a:t> </a:t>
            </a:r>
            <a:r>
              <a:rPr lang="en-US" sz="2000" dirty="0" err="1"/>
              <a:t>oksidasyona</a:t>
            </a:r>
            <a:r>
              <a:rPr lang="en-US" sz="2000" dirty="0"/>
              <a:t> </a:t>
            </a:r>
            <a:r>
              <a:rPr lang="en-US" sz="2000" dirty="0" err="1"/>
              <a:t>uğratılırlar</a:t>
            </a:r>
            <a:r>
              <a:rPr lang="en-US" sz="2000" dirty="0"/>
              <a:t>. </a:t>
            </a:r>
            <a:endParaRPr lang="en-US" sz="2000" dirty="0"/>
          </a:p>
          <a:p>
            <a:r>
              <a:rPr lang="en-US" sz="2000" dirty="0"/>
              <a:t>Bu </a:t>
            </a:r>
            <a:r>
              <a:rPr lang="en-US" sz="2000" dirty="0"/>
              <a:t>amino </a:t>
            </a:r>
            <a:r>
              <a:rPr lang="en-US" sz="2000" dirty="0" err="1"/>
              <a:t>asitlerden</a:t>
            </a:r>
            <a:r>
              <a:rPr lang="en-US" sz="2000" dirty="0"/>
              <a:t> </a:t>
            </a:r>
            <a:r>
              <a:rPr lang="en-US" sz="2000" dirty="0" err="1"/>
              <a:t>açığa</a:t>
            </a:r>
            <a:r>
              <a:rPr lang="en-US" sz="2000" dirty="0"/>
              <a:t> </a:t>
            </a:r>
            <a:r>
              <a:rPr lang="en-US" sz="2000" dirty="0" err="1"/>
              <a:t>çıkan</a:t>
            </a:r>
            <a:r>
              <a:rPr lang="en-US" sz="2000" dirty="0"/>
              <a:t> </a:t>
            </a:r>
          </a:p>
          <a:p>
            <a:pPr lvl="1"/>
            <a:r>
              <a:rPr lang="en-US" sz="1700" dirty="0"/>
              <a:t>amino </a:t>
            </a:r>
            <a:r>
              <a:rPr lang="en-US" sz="1700" dirty="0" err="1"/>
              <a:t>gruplarının</a:t>
            </a:r>
            <a:r>
              <a:rPr lang="en-US" sz="1700" dirty="0"/>
              <a:t> </a:t>
            </a:r>
            <a:r>
              <a:rPr lang="en-US" sz="1700" dirty="0" err="1"/>
              <a:t>çoğu</a:t>
            </a:r>
            <a:r>
              <a:rPr lang="en-US" sz="1700" dirty="0"/>
              <a:t> </a:t>
            </a:r>
            <a:r>
              <a:rPr lang="en-US" sz="1700" dirty="0" err="1"/>
              <a:t>üre</a:t>
            </a:r>
            <a:r>
              <a:rPr lang="en-US" sz="1700" dirty="0"/>
              <a:t> </a:t>
            </a:r>
            <a:r>
              <a:rPr lang="en-US" sz="1700" dirty="0" err="1"/>
              <a:t>döngüsünde</a:t>
            </a:r>
            <a:r>
              <a:rPr lang="en-US" sz="1700" dirty="0"/>
              <a:t> </a:t>
            </a:r>
            <a:r>
              <a:rPr lang="en-US" sz="1700" dirty="0" err="1"/>
              <a:t>üre’ye</a:t>
            </a:r>
            <a:r>
              <a:rPr lang="en-US" sz="1700" dirty="0"/>
              <a:t> </a:t>
            </a:r>
            <a:r>
              <a:rPr lang="en-US" sz="1700" dirty="0" err="1"/>
              <a:t>dönüştürülür</a:t>
            </a:r>
            <a:r>
              <a:rPr lang="en-US" sz="1700" dirty="0"/>
              <a:t>,</a:t>
            </a:r>
          </a:p>
          <a:p>
            <a:pPr lvl="1"/>
            <a:r>
              <a:rPr lang="en-US" sz="1700" dirty="0"/>
              <a:t> </a:t>
            </a:r>
            <a:r>
              <a:rPr lang="en-US" sz="1700" dirty="0" err="1"/>
              <a:t>karbon</a:t>
            </a:r>
            <a:r>
              <a:rPr lang="en-US" sz="1700" dirty="0"/>
              <a:t> </a:t>
            </a:r>
            <a:r>
              <a:rPr lang="en-US" sz="1700" dirty="0" err="1"/>
              <a:t>iskeletleri</a:t>
            </a:r>
            <a:r>
              <a:rPr lang="en-US" sz="1700" dirty="0"/>
              <a:t> </a:t>
            </a:r>
            <a:r>
              <a:rPr lang="en-US" sz="1700" dirty="0" err="1"/>
              <a:t>asetil</a:t>
            </a:r>
            <a:r>
              <a:rPr lang="en-US" sz="1700" dirty="0"/>
              <a:t> CoA, </a:t>
            </a:r>
            <a:r>
              <a:rPr lang="en-US" sz="1700" dirty="0" err="1"/>
              <a:t>asetoasetil</a:t>
            </a:r>
            <a:r>
              <a:rPr lang="en-US" sz="1700" dirty="0"/>
              <a:t> CoA</a:t>
            </a:r>
            <a:r>
              <a:rPr lang="en-US" sz="1700" dirty="0"/>
              <a:t>, </a:t>
            </a:r>
            <a:r>
              <a:rPr lang="en-US" sz="1700" dirty="0" err="1"/>
              <a:t>piruvat</a:t>
            </a:r>
            <a:r>
              <a:rPr lang="en-US" sz="1700" dirty="0"/>
              <a:t> </a:t>
            </a:r>
            <a:r>
              <a:rPr lang="en-US" sz="1700" dirty="0" err="1"/>
              <a:t>veya</a:t>
            </a:r>
            <a:r>
              <a:rPr lang="en-US" sz="1700" dirty="0"/>
              <a:t> Krebs </a:t>
            </a:r>
            <a:r>
              <a:rPr lang="en-US" sz="1700" dirty="0" err="1"/>
              <a:t>Döngüsü</a:t>
            </a:r>
            <a:r>
              <a:rPr lang="en-US" sz="1700" dirty="0"/>
              <a:t> </a:t>
            </a:r>
            <a:r>
              <a:rPr lang="en-US" sz="1700" dirty="0" err="1"/>
              <a:t>ara</a:t>
            </a:r>
            <a:r>
              <a:rPr lang="en-US" sz="1700" dirty="0"/>
              <a:t> </a:t>
            </a:r>
            <a:r>
              <a:rPr lang="en-US" sz="1700" dirty="0" err="1"/>
              <a:t>ürünlerinden</a:t>
            </a:r>
            <a:r>
              <a:rPr lang="en-US" sz="1700" dirty="0"/>
              <a:t> </a:t>
            </a:r>
            <a:r>
              <a:rPr lang="en-US" sz="1700" dirty="0" err="1"/>
              <a:t>birine</a:t>
            </a:r>
            <a:r>
              <a:rPr lang="en-US" sz="1700" dirty="0"/>
              <a:t> </a:t>
            </a:r>
            <a:r>
              <a:rPr lang="en-US" sz="1700" dirty="0" err="1"/>
              <a:t>dönüştürülür</a:t>
            </a:r>
            <a:r>
              <a:rPr lang="en-US" sz="17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700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Widescreen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Proteinlerin Sindirimi ve metabolizması (amino asit yıkım mekanizmasından önce değinilecek)</vt:lpstr>
      <vt:lpstr>PowerPoint Presentation</vt:lpstr>
      <vt:lpstr>PowerPoint Presentation</vt:lpstr>
      <vt:lpstr>PowerPoint Presentation</vt:lpstr>
      <vt:lpstr>PowerPoint Presentation</vt:lpstr>
      <vt:lpstr>Sindirim enzimleri farklı amino asitleri özel bölgelerden kestiği için proteinlerin primer yapısının bulunmasında, oradan da o protein olası DNA kodunun bulunmasına yardımcı olur. </vt:lpstr>
      <vt:lpstr>Protein Metabolizması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Proteinlerin Sindirimi ve metabolizması (amino asit yıkım mekanizmasından önce değinilecek)</dc:title>
  <dc:creator>Reviewer-x</dc:creator>
  <cp:lastModifiedBy>Reviewer-x</cp:lastModifiedBy>
  <cp:revision>1</cp:revision>
  <dcterms:created xsi:type="dcterms:W3CDTF">2018-02-19T23:02:59Z</dcterms:created>
  <dcterms:modified xsi:type="dcterms:W3CDTF">2018-02-19T23:03:22Z</dcterms:modified>
</cp:coreProperties>
</file>