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84FB-560A-4C81-B117-A53A0C1E526D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0D57-0D09-47CE-B5CE-44F5BB9B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49" y="11663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Proteinlerin</a:t>
            </a:r>
            <a:r>
              <a:rPr lang="en-US" sz="3600" dirty="0"/>
              <a:t> </a:t>
            </a:r>
            <a:r>
              <a:rPr lang="en-US" sz="3600" dirty="0" err="1"/>
              <a:t>Sindirimi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metabolizması</a:t>
            </a:r>
            <a:r>
              <a:rPr lang="en-US" sz="3600" dirty="0"/>
              <a:t> </a:t>
            </a:r>
            <a:r>
              <a:rPr lang="en-US" sz="2400" dirty="0"/>
              <a:t>(amino </a:t>
            </a:r>
            <a:r>
              <a:rPr lang="en-US" sz="2400" dirty="0" err="1"/>
              <a:t>asit</a:t>
            </a:r>
            <a:r>
              <a:rPr lang="en-US" sz="2400" dirty="0"/>
              <a:t> </a:t>
            </a:r>
            <a:r>
              <a:rPr lang="en-US" sz="2400" dirty="0" err="1"/>
              <a:t>yıkım</a:t>
            </a:r>
            <a:r>
              <a:rPr lang="en-US" sz="2400" dirty="0"/>
              <a:t> </a:t>
            </a:r>
            <a:r>
              <a:rPr lang="en-US" sz="2400" dirty="0" err="1"/>
              <a:t>mekanizmasından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değinilecek</a:t>
            </a:r>
            <a:r>
              <a:rPr lang="en-US" sz="240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8" r="-1153" b="58754"/>
          <a:stretch/>
        </p:blipFill>
        <p:spPr>
          <a:xfrm>
            <a:off x="1934696" y="1268760"/>
            <a:ext cx="8322609" cy="5184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35577" y="1130860"/>
            <a:ext cx="2215158" cy="1119658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49" t="41467" r="1574" b="6306"/>
          <a:stretch/>
        </p:blipFill>
        <p:spPr>
          <a:xfrm>
            <a:off x="1919536" y="340544"/>
            <a:ext cx="7560840" cy="63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1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88640"/>
            <a:ext cx="8813174" cy="150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867176"/>
            <a:ext cx="8891280" cy="36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9" t="37314" r="4250" b="9149"/>
          <a:stretch/>
        </p:blipFill>
        <p:spPr>
          <a:xfrm>
            <a:off x="1524000" y="18850"/>
            <a:ext cx="8172401" cy="6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8867" y="188640"/>
            <a:ext cx="8288201" cy="338437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Sindirim</a:t>
            </a:r>
            <a:r>
              <a:rPr lang="en-US" sz="2200" dirty="0"/>
              <a:t> </a:t>
            </a:r>
            <a:r>
              <a:rPr lang="en-US" sz="2200" dirty="0" err="1"/>
              <a:t>enzimleri</a:t>
            </a:r>
            <a:r>
              <a:rPr lang="en-US" sz="2200" dirty="0"/>
              <a:t> </a:t>
            </a:r>
            <a:r>
              <a:rPr lang="en-US" sz="2200" dirty="0" err="1"/>
              <a:t>farklı</a:t>
            </a:r>
            <a:r>
              <a:rPr lang="en-US" sz="2200" dirty="0"/>
              <a:t> amino </a:t>
            </a:r>
            <a:r>
              <a:rPr lang="en-US" sz="2200" dirty="0" err="1"/>
              <a:t>asitleri</a:t>
            </a:r>
            <a:r>
              <a:rPr lang="en-US" sz="2200" dirty="0"/>
              <a:t> </a:t>
            </a:r>
            <a:r>
              <a:rPr lang="en-US" sz="2200" dirty="0" err="1"/>
              <a:t>özel</a:t>
            </a:r>
            <a:r>
              <a:rPr lang="en-US" sz="2200" dirty="0"/>
              <a:t> </a:t>
            </a:r>
            <a:r>
              <a:rPr lang="en-US" sz="2200" dirty="0" err="1"/>
              <a:t>bölgelerden</a:t>
            </a:r>
            <a:r>
              <a:rPr lang="en-US" sz="2200" dirty="0"/>
              <a:t> </a:t>
            </a:r>
            <a:r>
              <a:rPr lang="en-US" sz="2200" dirty="0" err="1"/>
              <a:t>kestiği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proteinlerin</a:t>
            </a:r>
            <a:r>
              <a:rPr lang="en-US" sz="2200" dirty="0"/>
              <a:t> primer </a:t>
            </a:r>
            <a:r>
              <a:rPr lang="en-US" sz="2200" dirty="0" err="1"/>
              <a:t>yapısının</a:t>
            </a:r>
            <a:r>
              <a:rPr lang="en-US" sz="2200" dirty="0"/>
              <a:t> </a:t>
            </a:r>
            <a:r>
              <a:rPr lang="en-US" sz="2200" dirty="0" err="1"/>
              <a:t>bulunmasında</a:t>
            </a:r>
            <a:r>
              <a:rPr lang="en-US" sz="2200" dirty="0"/>
              <a:t>, </a:t>
            </a:r>
            <a:r>
              <a:rPr lang="en-US" sz="2200" dirty="0" err="1"/>
              <a:t>oradan</a:t>
            </a:r>
            <a:r>
              <a:rPr lang="en-US" sz="2200" dirty="0"/>
              <a:t> da o protein </a:t>
            </a:r>
            <a:r>
              <a:rPr lang="en-US" sz="2200" dirty="0" err="1"/>
              <a:t>olası</a:t>
            </a:r>
            <a:r>
              <a:rPr lang="en-US" sz="2200" dirty="0"/>
              <a:t> DNA </a:t>
            </a:r>
            <a:r>
              <a:rPr lang="en-US" sz="2200" dirty="0" err="1"/>
              <a:t>kodunun</a:t>
            </a:r>
            <a:r>
              <a:rPr lang="en-US" sz="2200" dirty="0"/>
              <a:t> </a:t>
            </a:r>
            <a:r>
              <a:rPr lang="en-US" sz="2200" dirty="0" err="1"/>
              <a:t>bulunmasına</a:t>
            </a:r>
            <a:r>
              <a:rPr lang="en-US" sz="2200" dirty="0"/>
              <a:t> </a:t>
            </a:r>
            <a:r>
              <a:rPr lang="en-US" sz="2200" dirty="0" err="1"/>
              <a:t>yardımcı</a:t>
            </a:r>
            <a:r>
              <a:rPr lang="en-US" sz="2200" dirty="0"/>
              <a:t> </a:t>
            </a:r>
            <a:r>
              <a:rPr lang="en-US" sz="2200" dirty="0" err="1"/>
              <a:t>olur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645" y="1825625"/>
            <a:ext cx="76807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Metabolizması</a:t>
            </a:r>
            <a:endParaRPr lang="en-US" dirty="0"/>
          </a:p>
        </p:txBody>
      </p:sp>
      <p:sp>
        <p:nvSpPr>
          <p:cNvPr id="4" name="Text Placeholder 8"/>
          <p:cNvSpPr txBox="1">
            <a:spLocks noGrp="1"/>
          </p:cNvSpPr>
          <p:nvPr>
            <p:ph idx="1"/>
          </p:nvPr>
        </p:nvSpPr>
        <p:spPr>
          <a:xfrm>
            <a:off x="2152650" y="1825626"/>
            <a:ext cx="78867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Yeni</a:t>
            </a:r>
            <a:r>
              <a:rPr lang="en-US" sz="2000" dirty="0"/>
              <a:t> </a:t>
            </a:r>
            <a:r>
              <a:rPr lang="en-US" sz="2000" dirty="0" err="1"/>
              <a:t>proteinlerin</a:t>
            </a:r>
            <a:r>
              <a:rPr lang="en-US" sz="2000" dirty="0"/>
              <a:t> </a:t>
            </a:r>
            <a:r>
              <a:rPr lang="en-US" sz="2000" dirty="0" err="1"/>
              <a:t>oluşumu</a:t>
            </a:r>
            <a:r>
              <a:rPr lang="en-US" sz="2000" dirty="0"/>
              <a:t> amino </a:t>
            </a:r>
            <a:r>
              <a:rPr lang="en-US" sz="2000" dirty="0" err="1"/>
              <a:t>asitlere</a:t>
            </a:r>
            <a:r>
              <a:rPr lang="en-US" sz="2000" dirty="0"/>
              <a:t> </a:t>
            </a:r>
            <a:r>
              <a:rPr lang="en-US" sz="2000" dirty="0" err="1"/>
              <a:t>ihtiyaç</a:t>
            </a:r>
            <a:r>
              <a:rPr lang="en-US" sz="2000" dirty="0"/>
              <a:t> </a:t>
            </a:r>
            <a:r>
              <a:rPr lang="en-US" sz="2000" dirty="0" err="1"/>
              <a:t>duyar</a:t>
            </a:r>
            <a:r>
              <a:rPr lang="en-US" sz="2000" dirty="0"/>
              <a:t>. Bu </a:t>
            </a:r>
            <a:r>
              <a:rPr lang="en-US" sz="2000" dirty="0" err="1"/>
              <a:t>çeşit</a:t>
            </a:r>
            <a:r>
              <a:rPr lang="en-US" sz="2000" dirty="0"/>
              <a:t> </a:t>
            </a:r>
            <a:r>
              <a:rPr lang="en-US" sz="2000" dirty="0" err="1"/>
              <a:t>yapı</a:t>
            </a:r>
            <a:r>
              <a:rPr lang="en-US" sz="2000" dirty="0"/>
              <a:t> </a:t>
            </a:r>
            <a:r>
              <a:rPr lang="en-US" sz="2000" dirty="0" err="1"/>
              <a:t>taşlar</a:t>
            </a:r>
            <a:r>
              <a:rPr lang="en-US" sz="2000" dirty="0"/>
              <a:t> </a:t>
            </a:r>
            <a:r>
              <a:rPr lang="en-US" sz="2000" dirty="0" err="1"/>
              <a:t>proteinlerin</a:t>
            </a:r>
            <a:r>
              <a:rPr lang="en-US" sz="2000" dirty="0"/>
              <a:t> </a:t>
            </a:r>
            <a:r>
              <a:rPr lang="en-US" sz="2000" dirty="0" err="1"/>
              <a:t>hücre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ince</a:t>
            </a:r>
            <a:r>
              <a:rPr lang="en-US" sz="2000" dirty="0"/>
              <a:t> </a:t>
            </a:r>
            <a:r>
              <a:rPr lang="en-US" sz="2000" dirty="0" err="1"/>
              <a:t>bağırsakta</a:t>
            </a:r>
            <a:r>
              <a:rPr lang="en-US" sz="2000" dirty="0"/>
              <a:t> </a:t>
            </a:r>
            <a:r>
              <a:rPr lang="en-US" sz="2000" dirty="0" err="1"/>
              <a:t>parçalanması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edilirler</a:t>
            </a:r>
            <a:r>
              <a:rPr lang="en-US" sz="2000" dirty="0"/>
              <a:t>. </a:t>
            </a:r>
            <a:endParaRPr lang="en-US" sz="2000" dirty="0"/>
          </a:p>
          <a:p>
            <a:r>
              <a:rPr lang="en-US" sz="2000" dirty="0" err="1"/>
              <a:t>fazla</a:t>
            </a:r>
            <a:r>
              <a:rPr lang="en-US" sz="2000" dirty="0"/>
              <a:t> amino </a:t>
            </a:r>
            <a:r>
              <a:rPr lang="en-US" sz="2000" dirty="0" err="1"/>
              <a:t>asitler</a:t>
            </a:r>
            <a:r>
              <a:rPr lang="en-US" sz="2000" dirty="0"/>
              <a:t> </a:t>
            </a:r>
            <a:r>
              <a:rPr lang="en-US" sz="2000" dirty="0" err="1"/>
              <a:t>metabolik</a:t>
            </a:r>
            <a:r>
              <a:rPr lang="en-US" sz="2000" dirty="0"/>
              <a:t> </a:t>
            </a: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eldesinde</a:t>
            </a:r>
            <a:r>
              <a:rPr lang="en-US" sz="2000" dirty="0"/>
              <a:t> </a:t>
            </a:r>
            <a:r>
              <a:rPr lang="en-US" sz="2000" dirty="0" err="1"/>
              <a:t>kullanılırlar</a:t>
            </a:r>
            <a:r>
              <a:rPr lang="en-US" sz="2000" dirty="0"/>
              <a:t>. </a:t>
            </a:r>
          </a:p>
          <a:p>
            <a:pPr lvl="1"/>
            <a:r>
              <a:rPr lang="en-US" sz="1700" dirty="0" err="1"/>
              <a:t>Yağların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karbohidratların</a:t>
            </a:r>
            <a:r>
              <a:rPr lang="en-US" sz="1700" dirty="0"/>
              <a:t> </a:t>
            </a:r>
            <a:r>
              <a:rPr lang="en-US" sz="1700" dirty="0" err="1"/>
              <a:t>tersine</a:t>
            </a:r>
            <a:r>
              <a:rPr lang="en-US" sz="1700" dirty="0"/>
              <a:t>, </a:t>
            </a:r>
            <a:r>
              <a:rPr lang="en-US" sz="1700" dirty="0" err="1"/>
              <a:t>fazla</a:t>
            </a:r>
            <a:r>
              <a:rPr lang="en-US" sz="1700" dirty="0"/>
              <a:t> amino </a:t>
            </a:r>
            <a:r>
              <a:rPr lang="en-US" sz="1700" dirty="0" err="1"/>
              <a:t>asitler</a:t>
            </a:r>
            <a:r>
              <a:rPr lang="en-US" sz="1700" dirty="0"/>
              <a:t> </a:t>
            </a:r>
            <a:r>
              <a:rPr lang="en-US" sz="1700" dirty="0" err="1"/>
              <a:t>hücrede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vücutta</a:t>
            </a:r>
            <a:r>
              <a:rPr lang="en-US" sz="1700" dirty="0"/>
              <a:t> </a:t>
            </a:r>
            <a:r>
              <a:rPr lang="en-US" sz="1700" dirty="0" err="1"/>
              <a:t>depolanamazlar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direkt</a:t>
            </a:r>
            <a:r>
              <a:rPr lang="en-US" sz="1700" dirty="0"/>
              <a:t> </a:t>
            </a:r>
            <a:r>
              <a:rPr lang="en-US" sz="1700" dirty="0" err="1"/>
              <a:t>olarak</a:t>
            </a:r>
            <a:r>
              <a:rPr lang="en-US" sz="1700" dirty="0"/>
              <a:t> </a:t>
            </a:r>
            <a:r>
              <a:rPr lang="en-US" sz="1700" dirty="0" err="1"/>
              <a:t>dışarı</a:t>
            </a:r>
            <a:r>
              <a:rPr lang="en-US" sz="1700" dirty="0"/>
              <a:t> </a:t>
            </a:r>
            <a:r>
              <a:rPr lang="en-US" sz="1700" dirty="0" err="1"/>
              <a:t>atılmazlar</a:t>
            </a:r>
            <a:r>
              <a:rPr lang="en-US" sz="1700" dirty="0"/>
              <a:t>. </a:t>
            </a:r>
            <a:endParaRPr lang="en-US" sz="1700" dirty="0"/>
          </a:p>
          <a:p>
            <a:r>
              <a:rPr lang="en-US" sz="2000" dirty="0"/>
              <a:t>Amino </a:t>
            </a:r>
            <a:r>
              <a:rPr lang="en-US" sz="2000" dirty="0" err="1"/>
              <a:t>asitlerin</a:t>
            </a:r>
            <a:r>
              <a:rPr lang="en-US" sz="2000" dirty="0"/>
              <a:t> </a:t>
            </a:r>
            <a:r>
              <a:rPr lang="en-US" sz="2000" dirty="0" err="1"/>
              <a:t>yıkımda</a:t>
            </a:r>
            <a:r>
              <a:rPr lang="en-US" sz="2000" dirty="0"/>
              <a:t>, </a:t>
            </a:r>
            <a:r>
              <a:rPr lang="en-US" sz="2000" dirty="0" err="1"/>
              <a:t>önce</a:t>
            </a:r>
            <a:r>
              <a:rPr lang="en-US" sz="2000" dirty="0"/>
              <a:t> amino </a:t>
            </a:r>
            <a:r>
              <a:rPr lang="en-US" sz="2000" dirty="0" err="1"/>
              <a:t>grubu</a:t>
            </a:r>
            <a:r>
              <a:rPr lang="en-US" sz="2000" dirty="0"/>
              <a:t> </a:t>
            </a:r>
            <a:r>
              <a:rPr lang="en-US" sz="2000" dirty="0" err="1"/>
              <a:t>uzaklaştırılır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geriye</a:t>
            </a:r>
            <a:r>
              <a:rPr lang="en-US" sz="2000" dirty="0"/>
              <a:t> </a:t>
            </a:r>
            <a:r>
              <a:rPr lang="en-US" sz="2000" dirty="0" err="1"/>
              <a:t>kalan</a:t>
            </a:r>
            <a:r>
              <a:rPr lang="en-US" sz="2000" dirty="0"/>
              <a:t> </a:t>
            </a:r>
            <a:r>
              <a:rPr lang="en-US" sz="2000" dirty="0" err="1"/>
              <a:t>karbon</a:t>
            </a:r>
            <a:r>
              <a:rPr lang="en-US" sz="2000" dirty="0"/>
              <a:t> </a:t>
            </a:r>
            <a:r>
              <a:rPr lang="en-US" sz="2000" dirty="0" err="1"/>
              <a:t>iskeleti</a:t>
            </a:r>
            <a:r>
              <a:rPr lang="en-US" sz="2000" dirty="0"/>
              <a:t> (keto </a:t>
            </a:r>
            <a:r>
              <a:rPr lang="en-US" sz="2000" dirty="0" err="1"/>
              <a:t>asitler</a:t>
            </a:r>
            <a:r>
              <a:rPr lang="en-US" sz="2000" dirty="0"/>
              <a:t>) </a:t>
            </a:r>
            <a:r>
              <a:rPr lang="en-US" sz="2000" dirty="0" err="1"/>
              <a:t>metabolik</a:t>
            </a:r>
            <a:r>
              <a:rPr lang="en-US" sz="2000" dirty="0"/>
              <a:t> </a:t>
            </a:r>
            <a:r>
              <a:rPr lang="en-US" sz="2000" dirty="0" err="1"/>
              <a:t>yollardaki</a:t>
            </a:r>
            <a:r>
              <a:rPr lang="en-US" sz="2000" dirty="0"/>
              <a:t> </a:t>
            </a:r>
            <a:r>
              <a:rPr lang="en-US" sz="2000" dirty="0" err="1"/>
              <a:t>ara</a:t>
            </a:r>
            <a:r>
              <a:rPr lang="en-US" sz="2000" dirty="0"/>
              <a:t> </a:t>
            </a:r>
            <a:r>
              <a:rPr lang="en-US" sz="2000" dirty="0" err="1"/>
              <a:t>ürünlere</a:t>
            </a:r>
            <a:r>
              <a:rPr lang="en-US" sz="2000" dirty="0"/>
              <a:t> </a:t>
            </a:r>
            <a:r>
              <a:rPr lang="en-US" sz="2000" dirty="0" err="1"/>
              <a:t>dönüştürülerek</a:t>
            </a:r>
            <a:r>
              <a:rPr lang="en-US" sz="2000" dirty="0"/>
              <a:t> </a:t>
            </a:r>
            <a:r>
              <a:rPr lang="en-US" sz="2000" dirty="0" err="1"/>
              <a:t>oksidasyona</a:t>
            </a:r>
            <a:r>
              <a:rPr lang="en-US" sz="2000" dirty="0"/>
              <a:t> </a:t>
            </a:r>
            <a:r>
              <a:rPr lang="en-US" sz="2000" dirty="0" err="1"/>
              <a:t>uğratılırlar</a:t>
            </a:r>
            <a:r>
              <a:rPr lang="en-US" sz="2000" dirty="0"/>
              <a:t>. </a:t>
            </a:r>
            <a:endParaRPr lang="en-US" sz="2000" dirty="0"/>
          </a:p>
          <a:p>
            <a:r>
              <a:rPr lang="en-US" sz="2000" dirty="0"/>
              <a:t>Bu </a:t>
            </a:r>
            <a:r>
              <a:rPr lang="en-US" sz="2000" dirty="0"/>
              <a:t>amino </a:t>
            </a:r>
            <a:r>
              <a:rPr lang="en-US" sz="2000" dirty="0" err="1"/>
              <a:t>asitlerden</a:t>
            </a:r>
            <a:r>
              <a:rPr lang="en-US" sz="2000" dirty="0"/>
              <a:t> </a:t>
            </a:r>
            <a:r>
              <a:rPr lang="en-US" sz="2000" dirty="0" err="1"/>
              <a:t>açığa</a:t>
            </a:r>
            <a:r>
              <a:rPr lang="en-US" sz="2000" dirty="0"/>
              <a:t> </a:t>
            </a:r>
            <a:r>
              <a:rPr lang="en-US" sz="2000" dirty="0" err="1"/>
              <a:t>çıkan</a:t>
            </a:r>
            <a:r>
              <a:rPr lang="en-US" sz="2000" dirty="0"/>
              <a:t> </a:t>
            </a:r>
          </a:p>
          <a:p>
            <a:pPr lvl="1"/>
            <a:r>
              <a:rPr lang="en-US" sz="1700" dirty="0"/>
              <a:t>amino </a:t>
            </a:r>
            <a:r>
              <a:rPr lang="en-US" sz="1700" dirty="0" err="1"/>
              <a:t>gruplarının</a:t>
            </a:r>
            <a:r>
              <a:rPr lang="en-US" sz="1700" dirty="0"/>
              <a:t> </a:t>
            </a:r>
            <a:r>
              <a:rPr lang="en-US" sz="1700" dirty="0" err="1"/>
              <a:t>çoğu</a:t>
            </a:r>
            <a:r>
              <a:rPr lang="en-US" sz="1700" dirty="0"/>
              <a:t> </a:t>
            </a:r>
            <a:r>
              <a:rPr lang="en-US" sz="1700" dirty="0" err="1"/>
              <a:t>üre</a:t>
            </a:r>
            <a:r>
              <a:rPr lang="en-US" sz="1700" dirty="0"/>
              <a:t> </a:t>
            </a:r>
            <a:r>
              <a:rPr lang="en-US" sz="1700" dirty="0" err="1"/>
              <a:t>döngüsünde</a:t>
            </a:r>
            <a:r>
              <a:rPr lang="en-US" sz="1700" dirty="0"/>
              <a:t> </a:t>
            </a:r>
            <a:r>
              <a:rPr lang="en-US" sz="1700" dirty="0" err="1"/>
              <a:t>üre’ye</a:t>
            </a:r>
            <a:r>
              <a:rPr lang="en-US" sz="1700" dirty="0"/>
              <a:t> </a:t>
            </a:r>
            <a:r>
              <a:rPr lang="en-US" sz="1700" dirty="0" err="1"/>
              <a:t>dönüştürülür</a:t>
            </a:r>
            <a:r>
              <a:rPr lang="en-US" sz="1700" dirty="0"/>
              <a:t>,</a:t>
            </a:r>
          </a:p>
          <a:p>
            <a:pPr lvl="1"/>
            <a:r>
              <a:rPr lang="en-US" sz="1700" dirty="0"/>
              <a:t> </a:t>
            </a:r>
            <a:r>
              <a:rPr lang="en-US" sz="1700" dirty="0" err="1"/>
              <a:t>karbon</a:t>
            </a:r>
            <a:r>
              <a:rPr lang="en-US" sz="1700" dirty="0"/>
              <a:t> </a:t>
            </a:r>
            <a:r>
              <a:rPr lang="en-US" sz="1700" dirty="0" err="1"/>
              <a:t>iskeletleri</a:t>
            </a:r>
            <a:r>
              <a:rPr lang="en-US" sz="1700" dirty="0"/>
              <a:t> </a:t>
            </a:r>
            <a:r>
              <a:rPr lang="en-US" sz="1700" dirty="0" err="1"/>
              <a:t>asetil</a:t>
            </a:r>
            <a:r>
              <a:rPr lang="en-US" sz="1700" dirty="0"/>
              <a:t> CoA, </a:t>
            </a:r>
            <a:r>
              <a:rPr lang="en-US" sz="1700" dirty="0" err="1"/>
              <a:t>asetoasetil</a:t>
            </a:r>
            <a:r>
              <a:rPr lang="en-US" sz="1700" dirty="0"/>
              <a:t> CoA</a:t>
            </a:r>
            <a:r>
              <a:rPr lang="en-US" sz="1700" dirty="0"/>
              <a:t>, </a:t>
            </a:r>
            <a:r>
              <a:rPr lang="en-US" sz="1700" dirty="0" err="1"/>
              <a:t>piruvat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Krebs </a:t>
            </a:r>
            <a:r>
              <a:rPr lang="en-US" sz="1700" dirty="0" err="1"/>
              <a:t>Döngüsü</a:t>
            </a:r>
            <a:r>
              <a:rPr lang="en-US" sz="1700" dirty="0"/>
              <a:t> </a:t>
            </a:r>
            <a:r>
              <a:rPr lang="en-US" sz="1700" dirty="0" err="1"/>
              <a:t>ara</a:t>
            </a:r>
            <a:r>
              <a:rPr lang="en-US" sz="1700" dirty="0"/>
              <a:t> </a:t>
            </a:r>
            <a:r>
              <a:rPr lang="en-US" sz="1700" dirty="0" err="1"/>
              <a:t>ürünlerinden</a:t>
            </a:r>
            <a:r>
              <a:rPr lang="en-US" sz="1700" dirty="0"/>
              <a:t> </a:t>
            </a:r>
            <a:r>
              <a:rPr lang="en-US" sz="1700" dirty="0" err="1"/>
              <a:t>birine</a:t>
            </a:r>
            <a:r>
              <a:rPr lang="en-US" sz="1700" dirty="0"/>
              <a:t> </a:t>
            </a:r>
            <a:r>
              <a:rPr lang="en-US" sz="1700" dirty="0" err="1"/>
              <a:t>dönüştürülür</a:t>
            </a:r>
            <a:r>
              <a:rPr lang="en-US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70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Proteinlerin Sindirimi ve metabolizması (amino asit yıkım mekanizmasından önce değinilecek)</vt:lpstr>
      <vt:lpstr>PowerPoint Presentation</vt:lpstr>
      <vt:lpstr>PowerPoint Presentation</vt:lpstr>
      <vt:lpstr>PowerPoint Presentation</vt:lpstr>
      <vt:lpstr>PowerPoint Presentation</vt:lpstr>
      <vt:lpstr>Sindirim enzimleri farklı amino asitleri özel bölgelerden kestiği için proteinlerin primer yapısının bulunmasında, oradan da o protein olası DNA kodunun bulunmasına yardımcı olur. </vt:lpstr>
      <vt:lpstr>Protein Metabolizması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Proteinlerin Sindirimi ve metabolizması (amino asit yıkım mekanizmasından önce değinilecek)</dc:title>
  <dc:creator>Reviewer-x</dc:creator>
  <cp:lastModifiedBy>Reviewer-x</cp:lastModifiedBy>
  <cp:revision>1</cp:revision>
  <dcterms:created xsi:type="dcterms:W3CDTF">2018-02-19T23:02:59Z</dcterms:created>
  <dcterms:modified xsi:type="dcterms:W3CDTF">2018-02-19T23:03:22Z</dcterms:modified>
</cp:coreProperties>
</file>