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790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035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19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91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56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260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58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525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86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180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81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B8B7EC0-8F1F-4F26-9B09-4186E7E41A44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28AE6D-8498-4445-818C-E698571701E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63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SEUE1003 WATER </a:t>
            </a:r>
            <a:r>
              <a:rPr lang="tr-TR" dirty="0" smtClean="0"/>
              <a:t>LITERACY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assıst</a:t>
            </a:r>
            <a:r>
              <a:rPr lang="tr-TR" dirty="0" smtClean="0"/>
              <a:t>. Prof.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5670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3783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Our important wetlands and their past to present conditions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131398"/>
            <a:ext cx="6436057" cy="169549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en-US" dirty="0" smtClean="0"/>
              <a:t>As </a:t>
            </a:r>
            <a:r>
              <a:rPr lang="en-US" dirty="0"/>
              <a:t>a result of its unconscious use, many wetlands have disappeared. The most painful of these is Lake </a:t>
            </a:r>
            <a:r>
              <a:rPr lang="en-US" dirty="0" err="1"/>
              <a:t>Amik</a:t>
            </a:r>
            <a:r>
              <a:rPr lang="en-US" dirty="0"/>
              <a:t>, which is a kind of homeland of many living species.</a:t>
            </a:r>
            <a:endParaRPr lang="tr-TR" dirty="0" smtClean="0"/>
          </a:p>
          <a:p>
            <a:pPr algn="just" hangingPunct="0">
              <a:lnSpc>
                <a:spcPct val="140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7413" algn="l"/>
                <a:tab pos="7961313" algn="l"/>
                <a:tab pos="8686800" algn="l"/>
              </a:tabLst>
            </a:pPr>
            <a:r>
              <a:rPr lang="tr-TR" dirty="0" smtClean="0">
                <a:solidFill>
                  <a:srgbClr val="000000"/>
                </a:solidFill>
                <a:latin typeface="Trebuchet MS" pitchFamily="34" charset="0"/>
              </a:rPr>
              <a:t>	</a:t>
            </a:r>
            <a:endParaRPr lang="en-GB" dirty="0" smtClean="0">
              <a:solidFill>
                <a:srgbClr val="000000"/>
              </a:solidFill>
              <a:latin typeface="Trebuchet MS" pitchFamily="34" charset="0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7497" y="2439774"/>
            <a:ext cx="3078747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2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502" y="0"/>
            <a:ext cx="11204812" cy="59768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38958" y="797497"/>
            <a:ext cx="3321901" cy="6060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89991" tIns="44996" rIns="89991" bIns="44996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723900" algn="l"/>
                <a:tab pos="1447800" algn="l"/>
              </a:tabLst>
            </a:pPr>
            <a:r>
              <a:rPr lang="tr-TR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LAKE </a:t>
            </a:r>
            <a:r>
              <a:rPr lang="en-GB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AKŞEHİR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7586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kşehir ö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558" y="177421"/>
            <a:ext cx="5377431" cy="29342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akşehir son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4098" y="177421"/>
            <a:ext cx="5297191" cy="29342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7" descr="beyşehir ön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557" y="3478073"/>
            <a:ext cx="5377431" cy="26770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8" descr="beyşehir son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4098" y="3445367"/>
            <a:ext cx="5297191" cy="27097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 flipH="1">
            <a:off x="4677888" y="177421"/>
            <a:ext cx="2449359" cy="46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2060"/>
                </a:solidFill>
                <a:latin typeface="Times New Roman" pitchFamily="18" charset="0"/>
              </a:rPr>
              <a:t>Lake Akşehir</a:t>
            </a:r>
            <a:endParaRPr lang="tr-TR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797748" y="3111690"/>
            <a:ext cx="2385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002060"/>
                </a:solidFill>
                <a:latin typeface="Times New Roman" pitchFamily="18" charset="0"/>
              </a:rPr>
              <a:t>Lake Beyşehir</a:t>
            </a:r>
            <a:endParaRPr lang="tr-TR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06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anyas önce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9375" y="256346"/>
            <a:ext cx="5266709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manyas sonra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267" y="256346"/>
            <a:ext cx="4982310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7" descr="seyfe önce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9375" y="3335242"/>
            <a:ext cx="5266709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8" descr="seyfe sonra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5267" y="3335243"/>
            <a:ext cx="4982309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248964" y="465896"/>
            <a:ext cx="19446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2060"/>
                </a:solidFill>
                <a:latin typeface="Times New Roman" pitchFamily="18" charset="0"/>
              </a:rPr>
              <a:t>Lake Manyas</a:t>
            </a:r>
            <a:endParaRPr lang="tr-TR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248964" y="3127659"/>
            <a:ext cx="18002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2060"/>
                </a:solidFill>
                <a:latin typeface="Times New Roman" pitchFamily="18" charset="0"/>
              </a:rPr>
              <a:t>Lake Seyfe</a:t>
            </a:r>
            <a:endParaRPr lang="tr-TR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022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eke ö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524" y="493144"/>
            <a:ext cx="5248276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meke son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5516" y="493144"/>
            <a:ext cx="4983897" cy="2878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7" descr="büyükçekmece ön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2524" y="3464945"/>
            <a:ext cx="5248276" cy="27844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8" descr="büyükçekmece son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5516" y="3464945"/>
            <a:ext cx="4983898" cy="27844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356" y="399480"/>
            <a:ext cx="1861913" cy="54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2060"/>
                </a:solidFill>
                <a:latin typeface="Times New Roman" pitchFamily="18" charset="0"/>
              </a:rPr>
              <a:t>Lake </a:t>
            </a:r>
            <a:r>
              <a:rPr lang="tr-TR" sz="2800" b="1" dirty="0" err="1" smtClean="0">
                <a:solidFill>
                  <a:srgbClr val="002060"/>
                </a:solidFill>
                <a:latin typeface="Times New Roman" pitchFamily="18" charset="0"/>
              </a:rPr>
              <a:t>Meke</a:t>
            </a:r>
            <a:endParaRPr lang="tr-TR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392737" y="3595925"/>
            <a:ext cx="20161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2060"/>
                </a:solidFill>
                <a:latin typeface="Times New Roman" pitchFamily="18" charset="0"/>
              </a:rPr>
              <a:t>Lake Büyükçekmece</a:t>
            </a:r>
            <a:endParaRPr lang="tr-TR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000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References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400295518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</TotalTime>
  <Words>292</Words>
  <Application>Microsoft Office PowerPoint</Application>
  <PresentationFormat>Geniş ekran</PresentationFormat>
  <Paragraphs>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StarSymbol</vt:lpstr>
      <vt:lpstr>Times New Roman</vt:lpstr>
      <vt:lpstr>Trebuchet MS</vt:lpstr>
      <vt:lpstr>Geçmişe bakış</vt:lpstr>
      <vt:lpstr>SEUE1003 WATER LITERACY</vt:lpstr>
      <vt:lpstr> Our important wetlands and their past to present conditions</vt:lpstr>
      <vt:lpstr>PowerPoint Sunusu</vt:lpstr>
      <vt:lpstr>PowerPoint Sunusu</vt:lpstr>
      <vt:lpstr>PowerPoint Sunusu</vt:lpstr>
      <vt:lpstr>PowerPoint Sunusu</vt:lpstr>
      <vt:lpstr>   References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hp_ergen</dc:creator>
  <cp:lastModifiedBy>hp_ergen</cp:lastModifiedBy>
  <cp:revision>12</cp:revision>
  <dcterms:created xsi:type="dcterms:W3CDTF">2020-10-02T09:02:57Z</dcterms:created>
  <dcterms:modified xsi:type="dcterms:W3CDTF">2020-10-02T13:34:01Z</dcterms:modified>
</cp:coreProperties>
</file>