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-137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ulut"/>
          <p:cNvSpPr/>
          <p:nvPr/>
        </p:nvSpPr>
        <p:spPr>
          <a:xfrm>
            <a:off x="0" y="1214422"/>
            <a:ext cx="642942" cy="3571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5" name="4 Metin kutusu"/>
          <p:cNvSpPr txBox="1"/>
          <p:nvPr/>
        </p:nvSpPr>
        <p:spPr>
          <a:xfrm>
            <a:off x="714348" y="1000108"/>
            <a:ext cx="8429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LAHOR  MÜZESİ</a:t>
            </a:r>
          </a:p>
          <a:p>
            <a:r>
              <a:rPr lang="tr-TR" dirty="0" smtClean="0">
                <a:solidFill>
                  <a:schemeClr val="accent1"/>
                </a:solidFill>
              </a:rPr>
              <a:t>1865  </a:t>
            </a:r>
            <a:r>
              <a:rPr lang="tr-TR" dirty="0" smtClean="0"/>
              <a:t>yılında  ingiliz  sömürge  döneminde  kurulan  Lahor  Müzesi,  şimdi  Pakistan’  ın en  çok  ziyaret  edilen  ve  saygı  duyulan  müzelerinden  biridir.</a:t>
            </a:r>
            <a:endParaRPr lang="tr-TR" dirty="0">
              <a:solidFill>
                <a:schemeClr val="accent1"/>
              </a:solidFill>
            </a:endParaRPr>
          </a:p>
        </p:txBody>
      </p:sp>
      <p:pic>
        <p:nvPicPr>
          <p:cNvPr id="6" name="5 Resim" descr="IMG_20181014_2004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71678"/>
            <a:ext cx="9144000" cy="478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4792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ulut"/>
          <p:cNvSpPr/>
          <p:nvPr/>
        </p:nvSpPr>
        <p:spPr>
          <a:xfrm>
            <a:off x="142844" y="928670"/>
            <a:ext cx="714380" cy="42862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2 Metin kutusu"/>
          <p:cNvSpPr txBox="1"/>
          <p:nvPr/>
        </p:nvSpPr>
        <p:spPr>
          <a:xfrm>
            <a:off x="857224" y="857232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Shahi  Hamam da,  Babür  döneminde  yaşamın  nasıl  olduğunu  göstermek  için çalışmalar  yapılmıştır.</a:t>
            </a:r>
            <a:endParaRPr lang="tr-TR" dirty="0"/>
          </a:p>
        </p:txBody>
      </p:sp>
      <p:pic>
        <p:nvPicPr>
          <p:cNvPr id="4" name="3 Resim" descr="IMG_20181014_2010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71612"/>
            <a:ext cx="5143504" cy="5286388"/>
          </a:xfrm>
          <a:prstGeom prst="rect">
            <a:avLst/>
          </a:prstGeom>
        </p:spPr>
      </p:pic>
      <p:pic>
        <p:nvPicPr>
          <p:cNvPr id="5" name="4 Resim" descr="IMG_20181014_2012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6119" y="1571612"/>
            <a:ext cx="3957881" cy="528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1342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ulut"/>
          <p:cNvSpPr/>
          <p:nvPr/>
        </p:nvSpPr>
        <p:spPr>
          <a:xfrm>
            <a:off x="0" y="1000108"/>
            <a:ext cx="714380" cy="42862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2 Metin kutusu"/>
          <p:cNvSpPr txBox="1"/>
          <p:nvPr/>
        </p:nvSpPr>
        <p:spPr>
          <a:xfrm>
            <a:off x="785786" y="928670"/>
            <a:ext cx="8143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Shahi  Hamamı,  istilacılar  tarafından  tüm orijinal Babür  resimlerinin  beyaz  üzerinde  yıkanıp  yıkıldığı  ingiliz  yönetimi  sırasında,  sabit  veya  ofisler  için  kullanılmıştır.</a:t>
            </a:r>
            <a:endParaRPr lang="tr-TR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57364"/>
            <a:ext cx="4786314" cy="500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857364"/>
            <a:ext cx="4286248" cy="500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650229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ulut"/>
          <p:cNvSpPr/>
          <p:nvPr/>
        </p:nvSpPr>
        <p:spPr>
          <a:xfrm>
            <a:off x="0" y="1000108"/>
            <a:ext cx="642942" cy="42862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2 Metin kutusu"/>
          <p:cNvSpPr txBox="1"/>
          <p:nvPr/>
        </p:nvSpPr>
        <p:spPr>
          <a:xfrm>
            <a:off x="714348" y="1000108"/>
            <a:ext cx="8215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Orijinal  tablolar  </a:t>
            </a:r>
            <a:r>
              <a:rPr lang="tr-TR" dirty="0" smtClean="0">
                <a:solidFill>
                  <a:schemeClr val="accent1"/>
                </a:solidFill>
              </a:rPr>
              <a:t>Norveç  ve  Alman  </a:t>
            </a:r>
            <a:r>
              <a:rPr lang="tr-TR" dirty="0" smtClean="0"/>
              <a:t>hükümetlerinin  yardımıyla  bir  ölçüde  restore  edilmiştir.</a:t>
            </a:r>
            <a:endParaRPr lang="tr-TR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43050"/>
            <a:ext cx="4500562" cy="52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43050"/>
            <a:ext cx="4572000" cy="52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224283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292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0"/>
            <a:ext cx="36433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2026482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577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0"/>
            <a:ext cx="42148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0737171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3438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0"/>
            <a:ext cx="4429124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3314"/>
            <a:ext cx="4643438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643314"/>
            <a:ext cx="4429124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75244197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148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0"/>
            <a:ext cx="43576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0522582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68572334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ulut"/>
          <p:cNvSpPr/>
          <p:nvPr/>
        </p:nvSpPr>
        <p:spPr>
          <a:xfrm>
            <a:off x="0" y="1071546"/>
            <a:ext cx="642942" cy="3571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3 Metin kutusu"/>
          <p:cNvSpPr txBox="1"/>
          <p:nvPr/>
        </p:nvSpPr>
        <p:spPr>
          <a:xfrm>
            <a:off x="714348" y="1071546"/>
            <a:ext cx="8072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Tollinton  Market  binası  müzenin  koleksiyonunun  görüntülendiği   ilk  bina  oldu.</a:t>
            </a:r>
            <a:endParaRPr lang="tr-TR" dirty="0"/>
          </a:p>
        </p:txBody>
      </p:sp>
      <p:pic>
        <p:nvPicPr>
          <p:cNvPr id="5" name="4 Resim" descr="IMG_20181014_2004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85926"/>
            <a:ext cx="9144000" cy="507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92379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ulut"/>
          <p:cNvSpPr/>
          <p:nvPr/>
        </p:nvSpPr>
        <p:spPr>
          <a:xfrm>
            <a:off x="0" y="1000108"/>
            <a:ext cx="714380" cy="42862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2 Metin kutusu"/>
          <p:cNvSpPr txBox="1"/>
          <p:nvPr/>
        </p:nvSpPr>
        <p:spPr>
          <a:xfrm>
            <a:off x="785786" y="1000108"/>
            <a:ext cx="8143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Müze,  doğrudan  binanın  önündeki  </a:t>
            </a:r>
            <a:r>
              <a:rPr lang="tr-TR" dirty="0" smtClean="0">
                <a:solidFill>
                  <a:schemeClr val="accent1"/>
                </a:solidFill>
              </a:rPr>
              <a:t>“Zamzama Silahı” </a:t>
            </a:r>
            <a:r>
              <a:rPr lang="tr-TR" dirty="0" smtClean="0"/>
              <a:t>ile  birlikte,  </a:t>
            </a:r>
            <a:r>
              <a:rPr lang="tr-TR" dirty="0" smtClean="0">
                <a:solidFill>
                  <a:schemeClr val="accent1"/>
                </a:solidFill>
              </a:rPr>
              <a:t>Rudyard  Kipling </a:t>
            </a:r>
            <a:r>
              <a:rPr lang="tr-TR" dirty="0" smtClean="0"/>
              <a:t> tarafından  yazılan  ünlü  ingiliz  romanı  </a:t>
            </a:r>
            <a:r>
              <a:rPr lang="tr-TR" dirty="0" smtClean="0">
                <a:solidFill>
                  <a:schemeClr val="accent1"/>
                </a:solidFill>
              </a:rPr>
              <a:t>“Kim İle”  </a:t>
            </a:r>
            <a:r>
              <a:rPr lang="tr-TR" dirty="0" smtClean="0"/>
              <a:t>ünlü  hale  getirildi.  Babası  müzenin  en  eski   küratörlerinden (sergi  düzenleyicisi)   biridir.</a:t>
            </a:r>
            <a:endParaRPr lang="tr-TR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2214554"/>
            <a:ext cx="6572296" cy="464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005238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ulut"/>
          <p:cNvSpPr/>
          <p:nvPr/>
        </p:nvSpPr>
        <p:spPr>
          <a:xfrm>
            <a:off x="0" y="1071546"/>
            <a:ext cx="714380" cy="3571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2 Metin kutusu"/>
          <p:cNvSpPr txBox="1"/>
          <p:nvPr/>
        </p:nvSpPr>
        <p:spPr>
          <a:xfrm>
            <a:off x="785786" y="1000108"/>
            <a:ext cx="5357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chemeClr val="accent1"/>
                </a:solidFill>
              </a:rPr>
              <a:t>Zamzama  Silahı...</a:t>
            </a:r>
            <a:endParaRPr lang="tr-TR" dirty="0">
              <a:solidFill>
                <a:schemeClr val="accent1"/>
              </a:solidFill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71612"/>
            <a:ext cx="8715436" cy="52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4148494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ulut"/>
          <p:cNvSpPr/>
          <p:nvPr/>
        </p:nvSpPr>
        <p:spPr>
          <a:xfrm>
            <a:off x="0" y="1000108"/>
            <a:ext cx="714348" cy="42862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2 Metin kutusu"/>
          <p:cNvSpPr txBox="1"/>
          <p:nvPr/>
        </p:nvSpPr>
        <p:spPr>
          <a:xfrm>
            <a:off x="785786" y="1000108"/>
            <a:ext cx="8072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Bu  müze,  </a:t>
            </a:r>
            <a:r>
              <a:rPr lang="tr-TR" dirty="0" smtClean="0">
                <a:solidFill>
                  <a:schemeClr val="accent1"/>
                </a:solidFill>
              </a:rPr>
              <a:t>Antik  Hint</a:t>
            </a:r>
            <a:r>
              <a:rPr lang="tr-TR" dirty="0" smtClean="0"/>
              <a:t>,   </a:t>
            </a:r>
            <a:r>
              <a:rPr lang="tr-TR" dirty="0" smtClean="0">
                <a:solidFill>
                  <a:schemeClr val="accent1"/>
                </a:solidFill>
              </a:rPr>
              <a:t>Yunan</a:t>
            </a:r>
            <a:r>
              <a:rPr lang="tr-TR" dirty="0" smtClean="0"/>
              <a:t>  ve  </a:t>
            </a:r>
            <a:r>
              <a:rPr lang="tr-TR" dirty="0" smtClean="0">
                <a:solidFill>
                  <a:schemeClr val="accent1"/>
                </a:solidFill>
              </a:rPr>
              <a:t>Gandi </a:t>
            </a:r>
            <a:r>
              <a:rPr lang="tr-TR" dirty="0" smtClean="0"/>
              <a:t>  krallıklarından gelen  geniş  Budist  sanatı  koleksiyonuyla  da  tanınıyor.</a:t>
            </a:r>
            <a:endParaRPr lang="tr-TR" dirty="0"/>
          </a:p>
        </p:txBody>
      </p:sp>
      <p:pic>
        <p:nvPicPr>
          <p:cNvPr id="4" name="3 Resim" descr="images (10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809750"/>
            <a:ext cx="4286248" cy="5048250"/>
          </a:xfrm>
          <a:prstGeom prst="rect">
            <a:avLst/>
          </a:prstGeom>
        </p:spPr>
      </p:pic>
      <p:pic>
        <p:nvPicPr>
          <p:cNvPr id="5" name="4 Resim" descr="images (9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1785926"/>
            <a:ext cx="4786314" cy="507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0383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Resim" descr="images (7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072066" cy="6858000"/>
          </a:xfrm>
          <a:prstGeom prst="rect">
            <a:avLst/>
          </a:prstGeom>
        </p:spPr>
      </p:pic>
      <p:pic>
        <p:nvPicPr>
          <p:cNvPr id="5" name="4 Resim" descr="Lahore_Museum_smn121_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0"/>
            <a:ext cx="4000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83328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Lahor-Muzesi_otnfm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3643314"/>
          </a:xfrm>
          <a:prstGeom prst="rect">
            <a:avLst/>
          </a:prstGeom>
        </p:spPr>
      </p:pic>
      <p:pic>
        <p:nvPicPr>
          <p:cNvPr id="3" name="2 Resim" descr="pakistan-lahor-muzesi-akordeon-kartpalbumuk-1-mb85724_2555012_r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643314"/>
            <a:ext cx="8715436" cy="32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14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Stupa_-_Lahore_Museu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86446" cy="6858000"/>
          </a:xfrm>
          <a:prstGeom prst="rect">
            <a:avLst/>
          </a:prstGeom>
        </p:spPr>
      </p:pic>
      <p:pic>
        <p:nvPicPr>
          <p:cNvPr id="3" name="2 Resim" descr="images (8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7884" y="0"/>
            <a:ext cx="3286116" cy="635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6563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ulut"/>
          <p:cNvSpPr/>
          <p:nvPr/>
        </p:nvSpPr>
        <p:spPr>
          <a:xfrm>
            <a:off x="0" y="1214422"/>
            <a:ext cx="642942" cy="3571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2 Metin kutusu"/>
          <p:cNvSpPr txBox="1"/>
          <p:nvPr/>
        </p:nvSpPr>
        <p:spPr>
          <a:xfrm>
            <a:off x="714348" y="857232"/>
            <a:ext cx="8215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WAZİR  KHAN  HAMMAM(SHAHİ HAMAM)</a:t>
            </a:r>
          </a:p>
          <a:p>
            <a:r>
              <a:rPr lang="tr-TR" dirty="0" smtClean="0"/>
              <a:t>Delhi  Kapısı’ na yakın  olan  </a:t>
            </a:r>
            <a:r>
              <a:rPr lang="tr-TR" dirty="0" smtClean="0">
                <a:solidFill>
                  <a:schemeClr val="accent1"/>
                </a:solidFill>
              </a:rPr>
              <a:t>Shahi  Hamamı</a:t>
            </a:r>
            <a:r>
              <a:rPr lang="tr-TR" dirty="0" smtClean="0"/>
              <a:t>  veya  </a:t>
            </a:r>
            <a:r>
              <a:rPr lang="tr-TR" dirty="0" smtClean="0">
                <a:solidFill>
                  <a:schemeClr val="accent1"/>
                </a:solidFill>
              </a:rPr>
              <a:t>Kraliyet  Hamamı</a:t>
            </a:r>
            <a:r>
              <a:rPr lang="tr-TR" dirty="0" smtClean="0"/>
              <a:t>, yerli  halk  ve uluslararası  ziyaretçiler / turistler  için ziyaret edilecek bir  yerdir.</a:t>
            </a:r>
            <a:endParaRPr lang="tr-TR" dirty="0"/>
          </a:p>
        </p:txBody>
      </p:sp>
      <p:pic>
        <p:nvPicPr>
          <p:cNvPr id="4" name="3 Resim" descr="IMG_20181014_2008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57364"/>
            <a:ext cx="5857884" cy="5000636"/>
          </a:xfrm>
          <a:prstGeom prst="rect">
            <a:avLst/>
          </a:prstGeom>
        </p:spPr>
      </p:pic>
      <p:pic>
        <p:nvPicPr>
          <p:cNvPr id="5" name="4 Resim" descr="IMG_20181014_201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9322" y="1857364"/>
            <a:ext cx="3214678" cy="500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94862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173</Words>
  <Application>Microsoft Office PowerPoint</Application>
  <PresentationFormat>Ekran Gösterisi (4:3)</PresentationFormat>
  <Paragraphs>11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17</vt:i4>
      </vt:variant>
    </vt:vector>
  </HeadingPairs>
  <TitlesOfParts>
    <vt:vector size="18" baseType="lpstr"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user</dc:creator>
  <cp:lastModifiedBy>user</cp:lastModifiedBy>
  <cp:revision>1</cp:revision>
  <dcterms:created xsi:type="dcterms:W3CDTF">2020-04-12T09:48:46Z</dcterms:created>
  <dcterms:modified xsi:type="dcterms:W3CDTF">2020-04-12T09:53:05Z</dcterms:modified>
</cp:coreProperties>
</file>