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13.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M.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Stokes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-Türkiye’de Arabesk Olayı-7. Arabesk ve Sema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>
                <a:latin typeface="Bell MT" pitchFamily="18" charset="0"/>
              </a:rPr>
              <a:t>Martin </a:t>
            </a:r>
            <a:r>
              <a:rPr lang="tr-TR" sz="2400" dirty="0" err="1">
                <a:latin typeface="Bell MT" pitchFamily="18" charset="0"/>
              </a:rPr>
              <a:t>Stokes</a:t>
            </a:r>
            <a:r>
              <a:rPr lang="tr-TR" sz="2400" dirty="0">
                <a:latin typeface="Bell MT" pitchFamily="18" charset="0"/>
              </a:rPr>
              <a:t> (1998). </a:t>
            </a:r>
            <a:r>
              <a:rPr lang="tr-TR" sz="2400" i="1" dirty="0">
                <a:latin typeface="Bell MT" pitchFamily="18" charset="0"/>
              </a:rPr>
              <a:t>Türkiye’de Arabesk Olayı.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7. Arabesk ve Sema </a:t>
            </a:r>
            <a:r>
              <a:rPr lang="tr-TR" sz="2400" dirty="0">
                <a:latin typeface="Bell MT" pitchFamily="18" charset="0"/>
              </a:rPr>
              <a:t>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13.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Türkiye’de Arabesk Olayı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altıncı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argümanlar şunlar:</a:t>
            </a:r>
          </a:p>
          <a:p>
            <a:r>
              <a:rPr lang="tr-TR" sz="2400" dirty="0">
                <a:latin typeface="Bell MT" pitchFamily="18" charset="0"/>
              </a:rPr>
              <a:t>Müziğin dinsel anlamı, dinen uygunluğu ve dinin müziğe altyapı sağlamasına dönük tartışmalar; tasavvuf, gizem ve sır kavramları etrafında sema ile arabeskin içeriğinin, duygu söylemlerinin ve </a:t>
            </a:r>
            <a:r>
              <a:rPr lang="tr-TR" sz="2400">
                <a:latin typeface="Bell MT" pitchFamily="18" charset="0"/>
              </a:rPr>
              <a:t>performanslarının karşılaştırılması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337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13. hafta</vt:lpstr>
      <vt:lpstr>13. hafta</vt:lpstr>
      <vt:lpstr>13. hafta</vt:lpstr>
      <vt:lpstr>13. hafta</vt:lpstr>
      <vt:lpstr>13.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33</cp:revision>
  <dcterms:created xsi:type="dcterms:W3CDTF">2018-05-08T13:48:36Z</dcterms:created>
  <dcterms:modified xsi:type="dcterms:W3CDTF">2018-06-14T19:11:22Z</dcterms:modified>
</cp:coreProperties>
</file>