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F12459-AA38-4B75-BCD7-E8A6FCA58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6C588C-957E-491A-9E1D-153A4BAB3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7A23B5-5E14-4BBC-B652-EB8EDD513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634105-0089-4583-A2C0-ED34CE093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133F7A-B080-48EA-AEC9-4FED36F69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1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9F2663-8514-4FAE-A973-A428727B4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B72E698-0803-4323-B360-0A2B311E3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B6C6A70-A8D1-40FC-9C64-0A0D294A2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D52DBAA-944D-4EE6-943A-45C3BA3D8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72B7950-2272-4E64-8985-478D72B7C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60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CDF9202-6777-492C-A0BE-74901D96F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529A15D-C8EF-4AD1-AFB7-E50FFE25BF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265F60-38F3-45E3-BB61-D9BF8E5F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EBFF3FD-6C92-4815-9C25-AA4E4E3FB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A46E90-803F-409F-89EA-99A82FD7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65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93C259-05A9-4847-831B-CD3E5D99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363BDB-04A3-47E2-B701-C13891CB7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F2BC11-36D5-4526-A2CE-EFE1C6EBA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50BF37-5B2F-410A-8370-EE10B4338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268DBA-A339-4A20-858F-4262461BF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69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14E93C-5BAB-4936-9295-967225A8A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89586CF-5789-4B31-AD59-FED05108B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F33A02-0995-4489-9ACC-C9774A118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2D9643-F2E9-4748-946A-37ACA3B54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4E4D51-7E2E-4989-9705-46C59C175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86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7ACA3E-9DC5-43BD-AD7A-65ECD120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217858-DE6B-437E-8225-E415BACD9E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9B758BF-BE25-45CE-A4DB-430586982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C008E8-B773-42CF-A5D3-32146177F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5AE2489-124B-4322-BD33-3F307713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E089CC1-3326-4083-9E07-C09BCAF5F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02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B01313-5B03-4F92-8AD2-48AE1D62A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9ECF1A-9878-4DC4-A11E-724FFB941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EFE3CF8-8823-4DEB-91CE-EF44AD503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8117C5A-CC9B-4100-9AE5-ED222CF38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2365F7D-D37E-432C-A5CF-F4BF847202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B64448F-B7B4-48A0-80F8-B5DCAB607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5C077F1-5240-4793-B41F-ED41145D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3322F82-C17E-4357-A98F-8B6B5106B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894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763376-8EDB-40C8-A546-212868CBC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B3228DF-E3BE-4F44-99C1-3D67BCC00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DC19F48-D306-4DF0-A724-E4B4C201A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9C3CFD7-ED55-4F52-83A9-A1932C537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17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D8DBE2C-840B-4965-854C-FC5F56807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3740424-BC3B-4702-8B41-9F1FE817B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40C03FF-0BBA-4B4F-9004-FB276034A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0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01F44C-A9FE-49F4-A435-9E3F14162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4A4382-A928-43D7-A41D-23498A0E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13F1ACB-5CB0-4072-898C-9BD729681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E51CBB-F2EB-48C4-B4D0-8ADBEB110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F882A12-5D48-4862-8831-F4F4E658A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38A54BD-4919-4920-8D92-96091B0C1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87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A7A450-063B-4579-B482-06C34D05C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D2CEAA1-8B15-478A-BD55-4F32286F7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858D866-7707-4D29-ABF5-8D071900A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A551599-79B4-4A63-9B0C-B15A10A44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1CBBF6D-2FB7-40BE-BD03-4BC31B7F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091F6E5-EC00-453A-AE78-B427D592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278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8D2322D-79F2-494E-B7BE-A73899B71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F3E821F-498F-409D-9048-794D3BC73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58C2F4B-1E23-416B-87FF-1A8C266BBD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EFE77-1475-46B6-BC2C-F8E628FE80E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FB003D-DE2F-4114-849A-F434D5CFE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C5EC659-8A71-47EC-8C65-DE33C1B42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1B2D-D831-4969-8028-FB27F59ED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38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FAFA77-ECEA-4D1F-B5FD-4B19ABACCD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hi-IN" sz="2400" dirty="0"/>
              <a:t>चाहिये</a:t>
            </a:r>
            <a:r>
              <a:rPr lang="tr-TR" sz="2400" dirty="0"/>
              <a:t>, </a:t>
            </a:r>
            <a:r>
              <a:rPr lang="hi-IN" sz="2400" dirty="0"/>
              <a:t>मिलना</a:t>
            </a:r>
            <a:r>
              <a:rPr lang="tr-TR" sz="2400" dirty="0"/>
              <a:t>, </a:t>
            </a:r>
            <a:r>
              <a:rPr lang="hi-IN" sz="2400" dirty="0"/>
              <a:t>पसंद करना </a:t>
            </a:r>
            <a:r>
              <a:rPr lang="tr-TR" sz="2400" dirty="0"/>
              <a:t>Kullanımları</a:t>
            </a:r>
            <a:r>
              <a:rPr lang="hi-IN" sz="2400" dirty="0"/>
              <a:t> 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6.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2929A78-9107-4B0A-A255-E9114F9D1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10289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729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5978DBE-6D58-472D-9837-AB8854F4661E}"/>
              </a:ext>
            </a:extLst>
          </p:cNvPr>
          <p:cNvSpPr/>
          <p:nvPr/>
        </p:nvSpPr>
        <p:spPr>
          <a:xfrm>
            <a:off x="2576945" y="1065475"/>
            <a:ext cx="8257310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अच्छा लगना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ve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पसंद करना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hoşlanmak fiillerinin kullanımı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07C9DBD-A001-4709-A380-18BBC24EDFBF}"/>
              </a:ext>
            </a:extLst>
          </p:cNvPr>
          <p:cNvSpPr/>
          <p:nvPr/>
        </p:nvSpPr>
        <p:spPr>
          <a:xfrm>
            <a:off x="748145" y="2202874"/>
            <a:ext cx="11236037" cy="926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Özne+tümleç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+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पसंद करना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pasand</a:t>
            </a:r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karnā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(hangi zamanla kullanılacaksa ona göre yapı alır.) +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honā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(yardımcı fiil)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823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2617FA5-CCE5-465D-9D24-3EF57E88B80C}"/>
              </a:ext>
            </a:extLst>
          </p:cNvPr>
          <p:cNvSpPr/>
          <p:nvPr/>
        </p:nvSpPr>
        <p:spPr>
          <a:xfrm>
            <a:off x="2521527" y="850540"/>
            <a:ext cx="6096000" cy="32265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*Hint yemeklerini severim.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हिन्दुस्तानी खाना पसंद करता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करती हूँ |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*O Hindi çalışmayı sever.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हिन्दी पढ़ना पसंद करता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करती है |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*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Samosayı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sevmem.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मुझे समोसे पसंद नहीं है |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FB4C881-DF9D-449E-8F1D-6A8C13332DED}"/>
              </a:ext>
            </a:extLst>
          </p:cNvPr>
          <p:cNvSpPr/>
          <p:nvPr/>
        </p:nvSpPr>
        <p:spPr>
          <a:xfrm>
            <a:off x="2521527" y="4077064"/>
            <a:ext cx="6096000" cy="1055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*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Samosayı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sevmedim.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मुझे समोसे पसंद नहीं आया |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233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A49AE16-8DD5-4B9B-8496-77474C1BBF2D}"/>
              </a:ext>
            </a:extLst>
          </p:cNvPr>
          <p:cNvSpPr/>
          <p:nvPr/>
        </p:nvSpPr>
        <p:spPr>
          <a:xfrm>
            <a:off x="1094509" y="878491"/>
            <a:ext cx="10515600" cy="925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Özne+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को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+tümleç+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पसंद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pasand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अच्छा लगना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aççhā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lagtā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(tümleçle bağlantılı olarak yapı alır.)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है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hai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हैं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haiṁ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(özneye göre yapı alır.)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F77A3B8-A4E8-4118-A90E-0C4C29BCCD0B}"/>
              </a:ext>
            </a:extLst>
          </p:cNvPr>
          <p:cNvSpPr/>
          <p:nvPr/>
        </p:nvSpPr>
        <p:spPr>
          <a:xfrm>
            <a:off x="3048000" y="1968087"/>
            <a:ext cx="6096000" cy="38204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*Bu çayı çok sevdim.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मुझे यह चाय बहुत अच्छी लगी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*Onlar Hindi çalışmayı seviyor.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उन्हें हिन्दी पढ़ना पसंद है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अच्छी लगती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है |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Kitap okumayı seviyorum.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मुझे किताब पढ़ना पसंद है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अच्छी लगती है |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20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445736A-24B3-4EEB-8355-B836E488B1EC}"/>
              </a:ext>
            </a:extLst>
          </p:cNvPr>
          <p:cNvSpPr/>
          <p:nvPr/>
        </p:nvSpPr>
        <p:spPr>
          <a:xfrm>
            <a:off x="4979346" y="944479"/>
            <a:ext cx="10695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चाहिये</a:t>
            </a:r>
            <a:r>
              <a:rPr lang="hi-IN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E7C36B0-327E-4A46-82E0-5D996A82129D}"/>
              </a:ext>
            </a:extLst>
          </p:cNvPr>
          <p:cNvSpPr/>
          <p:nvPr/>
        </p:nvSpPr>
        <p:spPr>
          <a:xfrm>
            <a:off x="2189018" y="1406144"/>
            <a:ext cx="6954982" cy="3139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Hindi dilinde bir şey istemek fiilinin kullanımı oldukça kolaydır.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Özneye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को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ko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edatı getirilir ve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fiil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चाहिये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çāhiye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olarak kullanılır.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859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C04DA80-58C2-4341-B7BD-284C18396E35}"/>
              </a:ext>
            </a:extLst>
          </p:cNvPr>
          <p:cNvSpPr/>
          <p:nvPr/>
        </p:nvSpPr>
        <p:spPr>
          <a:xfrm>
            <a:off x="3195665" y="1554079"/>
            <a:ext cx="48862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मुझको सेब चाहिये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Elma istiyorum.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2DDC45E-88A9-44E4-9FC1-50D3607EE592}"/>
              </a:ext>
            </a:extLst>
          </p:cNvPr>
          <p:cNvSpPr/>
          <p:nvPr/>
        </p:nvSpPr>
        <p:spPr>
          <a:xfrm>
            <a:off x="3195665" y="2537753"/>
            <a:ext cx="63482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उसको पैसे चाहिये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Onun paraya ihtiyacı var.</a:t>
            </a:r>
            <a:endParaRPr lang="tr-TR" sz="24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B2BBEED-94EB-4C0F-B2B2-9964B1EF8A40}"/>
              </a:ext>
            </a:extLst>
          </p:cNvPr>
          <p:cNvSpPr/>
          <p:nvPr/>
        </p:nvSpPr>
        <p:spPr>
          <a:xfrm>
            <a:off x="3050360" y="3521427"/>
            <a:ext cx="56685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हमको चाय नहीं चाहिये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Çay istemiyoruz.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78197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4C541DC-75B2-4EAB-9A1A-0888BFB102DC}"/>
              </a:ext>
            </a:extLst>
          </p:cNvPr>
          <p:cNvSpPr/>
          <p:nvPr/>
        </p:nvSpPr>
        <p:spPr>
          <a:xfrm>
            <a:off x="5300062" y="764371"/>
            <a:ext cx="11721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मिलना </a:t>
            </a:r>
            <a:endParaRPr lang="tr-TR" sz="24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0623059-1EEF-4496-9B59-25923F16CED3}"/>
              </a:ext>
            </a:extLst>
          </p:cNvPr>
          <p:cNvSpPr/>
          <p:nvPr/>
        </p:nvSpPr>
        <p:spPr>
          <a:xfrm>
            <a:off x="2563091" y="1814946"/>
            <a:ext cx="6040582" cy="2317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Çeşitli anlamlara gelen bir fiildir. Buluşmak, görüşmek, tanışmak, bulmak anlamında günlük konuşmalarda sıkça kullanılır.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Gelecekle ilgili bir plan yapıldığında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से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(se)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edatıyla birlikte kullanılır.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963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E1209BE-740D-4754-AFC7-A93DD9A2C4F4}"/>
              </a:ext>
            </a:extLst>
          </p:cNvPr>
          <p:cNvSpPr/>
          <p:nvPr/>
        </p:nvSpPr>
        <p:spPr>
          <a:xfrm>
            <a:off x="3048000" y="2245085"/>
            <a:ext cx="6096000" cy="10146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Gelecek hafta sizinle buluşacağız.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मैं अगले हफ़्ते आप से मिलूँगा |</a:t>
            </a:r>
            <a:endParaRPr lang="tr-TR" sz="24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F60AD60-F47B-4AC4-9C6D-F50CF62D595E}"/>
              </a:ext>
            </a:extLst>
          </p:cNvPr>
          <p:cNvSpPr/>
          <p:nvPr/>
        </p:nvSpPr>
        <p:spPr>
          <a:xfrm>
            <a:off x="3172691" y="3827682"/>
            <a:ext cx="6096000" cy="1054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Erkek kardeşimle tanışın.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मेरे भाई से मिलिये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229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D2E7D98-A49C-4C23-B940-38AF2EC0AC38}"/>
              </a:ext>
            </a:extLst>
          </p:cNvPr>
          <p:cNvSpPr/>
          <p:nvPr/>
        </p:nvSpPr>
        <p:spPr>
          <a:xfrm>
            <a:off x="3048000" y="3074384"/>
            <a:ext cx="6096000" cy="1337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Eğer tesadüf bir karşılaşmadan bahsedilirse o zaman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को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ko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edatıyla birlikte kullanılır.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002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CD55EBC-32BC-46A4-834C-CF80B820B54C}"/>
              </a:ext>
            </a:extLst>
          </p:cNvPr>
          <p:cNvSpPr/>
          <p:nvPr/>
        </p:nvSpPr>
        <p:spPr>
          <a:xfrm>
            <a:off x="3048000" y="3020940"/>
            <a:ext cx="6096000" cy="10146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Dün Deniz’le karşılaştım.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कल मुझको देनिज़ मिला था |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47786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F8455AE-7DC7-4D56-9FD9-634151FF9D5C}"/>
              </a:ext>
            </a:extLst>
          </p:cNvPr>
          <p:cNvSpPr/>
          <p:nvPr/>
        </p:nvSpPr>
        <p:spPr>
          <a:xfrm>
            <a:off x="3048000" y="3074384"/>
            <a:ext cx="6096000" cy="1337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Bir şeyi bulma konusunda bu fiil kullanıldığında özne nadir olarak kullanılır. Kullanıldığında nesne halini alır.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742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22BDF77-28CA-4701-A8A8-7DC96B7DAD02}"/>
              </a:ext>
            </a:extLst>
          </p:cNvPr>
          <p:cNvSpPr/>
          <p:nvPr/>
        </p:nvSpPr>
        <p:spPr>
          <a:xfrm>
            <a:off x="3048000" y="3020939"/>
            <a:ext cx="6096000" cy="10146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Gazete nereden satın alabilirim?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अख़बार कहाँ मिलेगा ?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74141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356</Words>
  <Application>Microsoft Office PowerPoint</Application>
  <PresentationFormat>Geniş ekran</PresentationFormat>
  <Paragraphs>46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Times New Roman</vt:lpstr>
      <vt:lpstr>Office Teması</vt:lpstr>
      <vt:lpstr>HİN 137 Temel Hintçe  चाहिये, मिलना, पसंद करना Kullanımları   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चाहिये, मिलना, पसंद करना Kullanımları   6. Hafta</dc:title>
  <dc:creator>Casper</dc:creator>
  <cp:lastModifiedBy>Casper</cp:lastModifiedBy>
  <cp:revision>3</cp:revision>
  <dcterms:created xsi:type="dcterms:W3CDTF">2020-05-10T12:09:04Z</dcterms:created>
  <dcterms:modified xsi:type="dcterms:W3CDTF">2020-05-10T12:35:06Z</dcterms:modified>
</cp:coreProperties>
</file>