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8E3978-642F-4324-BDB5-881DC8424D1D}" type="datetimeFigureOut">
              <a:rPr lang="tr-TR" smtClean="0"/>
              <a:t>07.12.2017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B4162-EF71-4585-B601-BD896305016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B55610-DC01-4DEA-8DF3-3D7C34C3B31C}" type="slidenum">
              <a:rPr lang="tr-TR"/>
              <a:pPr/>
              <a:t>1</a:t>
            </a:fld>
            <a:endParaRPr lang="tr-TR"/>
          </a:p>
        </p:txBody>
      </p:sp>
      <p:sp>
        <p:nvSpPr>
          <p:cNvPr id="256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4135-2F3A-4D78-883C-18D94FEF84B7}" type="datetimeFigureOut">
              <a:rPr lang="tr-TR" smtClean="0"/>
              <a:t>07.12.2017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044A-B7E4-46EB-A5D9-FD57535F04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4135-2F3A-4D78-883C-18D94FEF84B7}" type="datetimeFigureOut">
              <a:rPr lang="tr-TR" smtClean="0"/>
              <a:t>07.12.2017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044A-B7E4-46EB-A5D9-FD57535F04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4135-2F3A-4D78-883C-18D94FEF84B7}" type="datetimeFigureOut">
              <a:rPr lang="tr-TR" smtClean="0"/>
              <a:t>07.12.2017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044A-B7E4-46EB-A5D9-FD57535F04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4135-2F3A-4D78-883C-18D94FEF84B7}" type="datetimeFigureOut">
              <a:rPr lang="tr-TR" smtClean="0"/>
              <a:t>07.12.2017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044A-B7E4-46EB-A5D9-FD57535F04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4135-2F3A-4D78-883C-18D94FEF84B7}" type="datetimeFigureOut">
              <a:rPr lang="tr-TR" smtClean="0"/>
              <a:t>07.12.2017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044A-B7E4-46EB-A5D9-FD57535F04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4135-2F3A-4D78-883C-18D94FEF84B7}" type="datetimeFigureOut">
              <a:rPr lang="tr-TR" smtClean="0"/>
              <a:t>07.12.2017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044A-B7E4-46EB-A5D9-FD57535F04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4135-2F3A-4D78-883C-18D94FEF84B7}" type="datetimeFigureOut">
              <a:rPr lang="tr-TR" smtClean="0"/>
              <a:t>07.12.2017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044A-B7E4-46EB-A5D9-FD57535F04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4135-2F3A-4D78-883C-18D94FEF84B7}" type="datetimeFigureOut">
              <a:rPr lang="tr-TR" smtClean="0"/>
              <a:t>07.12.2017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044A-B7E4-46EB-A5D9-FD57535F04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4135-2F3A-4D78-883C-18D94FEF84B7}" type="datetimeFigureOut">
              <a:rPr lang="tr-TR" smtClean="0"/>
              <a:t>07.12.2017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044A-B7E4-46EB-A5D9-FD57535F04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4135-2F3A-4D78-883C-18D94FEF84B7}" type="datetimeFigureOut">
              <a:rPr lang="tr-TR" smtClean="0"/>
              <a:t>07.12.2017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044A-B7E4-46EB-A5D9-FD57535F04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4135-2F3A-4D78-883C-18D94FEF84B7}" type="datetimeFigureOut">
              <a:rPr lang="tr-TR" smtClean="0"/>
              <a:t>07.12.2017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F044A-B7E4-46EB-A5D9-FD57535F04A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34135-2F3A-4D78-883C-18D94FEF84B7}" type="datetimeFigureOut">
              <a:rPr lang="tr-TR" smtClean="0"/>
              <a:t>07.12.2017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F044A-B7E4-46EB-A5D9-FD57535F04A3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#Yöneticilikte Etik İlkeler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40188" cy="4525963"/>
          </a:xfrm>
        </p:spPr>
        <p:txBody>
          <a:bodyPr>
            <a:normAutofit lnSpcReduction="10000"/>
          </a:bodyPr>
          <a:lstStyle/>
          <a:p>
            <a:pPr marL="609600" indent="-609600">
              <a:buFontTx/>
              <a:buAutoNum type="arabicPeriod"/>
            </a:pPr>
            <a:r>
              <a:rPr lang="tr-TR" b="1">
                <a:latin typeface="Arial Narrow" pitchFamily="34" charset="0"/>
              </a:rPr>
              <a:t>Adalet</a:t>
            </a:r>
          </a:p>
          <a:p>
            <a:pPr marL="609600" indent="-609600">
              <a:buFontTx/>
              <a:buAutoNum type="arabicPeriod"/>
            </a:pPr>
            <a:r>
              <a:rPr lang="tr-TR" b="1">
                <a:latin typeface="Arial Narrow" pitchFamily="34" charset="0"/>
              </a:rPr>
              <a:t>Eşitlik </a:t>
            </a:r>
          </a:p>
          <a:p>
            <a:pPr marL="609600" indent="-609600">
              <a:buFontTx/>
              <a:buAutoNum type="arabicPeriod"/>
            </a:pPr>
            <a:r>
              <a:rPr lang="tr-TR" b="1">
                <a:latin typeface="Arial Narrow" pitchFamily="34" charset="0"/>
              </a:rPr>
              <a:t>Dürüstlük ve doğruluk </a:t>
            </a:r>
          </a:p>
          <a:p>
            <a:pPr marL="609600" indent="-609600">
              <a:buFontTx/>
              <a:buAutoNum type="arabicPeriod"/>
            </a:pPr>
            <a:r>
              <a:rPr lang="tr-TR" b="1">
                <a:latin typeface="Arial Narrow" pitchFamily="34" charset="0"/>
              </a:rPr>
              <a:t>Tarafsızlık </a:t>
            </a:r>
          </a:p>
          <a:p>
            <a:pPr marL="609600" indent="-609600">
              <a:buFontTx/>
              <a:buAutoNum type="arabicPeriod"/>
            </a:pPr>
            <a:r>
              <a:rPr lang="tr-TR" b="1">
                <a:latin typeface="Arial Narrow" pitchFamily="34" charset="0"/>
              </a:rPr>
              <a:t>Sorumluluk </a:t>
            </a:r>
          </a:p>
          <a:p>
            <a:pPr marL="609600" indent="-609600">
              <a:buFontTx/>
              <a:buAutoNum type="arabicPeriod"/>
            </a:pPr>
            <a:r>
              <a:rPr lang="tr-TR" b="1">
                <a:latin typeface="Arial Narrow" pitchFamily="34" charset="0"/>
              </a:rPr>
              <a:t>İnsan Hakları </a:t>
            </a:r>
          </a:p>
          <a:p>
            <a:pPr marL="609600" indent="-609600">
              <a:buFontTx/>
              <a:buAutoNum type="arabicPeriod"/>
            </a:pPr>
            <a:r>
              <a:rPr lang="tr-TR" b="1">
                <a:latin typeface="Arial Narrow" pitchFamily="34" charset="0"/>
              </a:rPr>
              <a:t>Bağlılık </a:t>
            </a:r>
          </a:p>
          <a:p>
            <a:pPr marL="609600" indent="-609600">
              <a:buFontTx/>
              <a:buAutoNum type="arabicPeriod"/>
            </a:pPr>
            <a:r>
              <a:rPr lang="tr-TR" b="1">
                <a:latin typeface="Arial Narrow" pitchFamily="34" charset="0"/>
              </a:rPr>
              <a:t>.Sevgi </a:t>
            </a:r>
          </a:p>
          <a:p>
            <a:pPr marL="609600" indent="-609600">
              <a:buFontTx/>
              <a:buAutoNum type="arabicPeriod"/>
            </a:pPr>
            <a:r>
              <a:rPr lang="tr-TR" b="1">
                <a:latin typeface="Arial Narrow" pitchFamily="34" charset="0"/>
              </a:rPr>
              <a:t>Hoşgörü 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6613" y="1600200"/>
            <a:ext cx="4040187" cy="4525963"/>
          </a:xfrm>
        </p:spPr>
        <p:txBody>
          <a:bodyPr/>
          <a:lstStyle/>
          <a:p>
            <a:pPr marL="533400" indent="-533400">
              <a:buFontTx/>
              <a:buNone/>
            </a:pPr>
            <a:r>
              <a:rPr lang="tr-TR" b="1">
                <a:latin typeface="Arial Narrow" pitchFamily="34" charset="0"/>
              </a:rPr>
              <a:t>10.Saygı</a:t>
            </a:r>
          </a:p>
          <a:p>
            <a:pPr marL="533400" indent="-533400">
              <a:buFontTx/>
              <a:buNone/>
            </a:pPr>
            <a:r>
              <a:rPr lang="tr-TR" b="1">
                <a:latin typeface="Arial Narrow" pitchFamily="34" charset="0"/>
              </a:rPr>
              <a:t>11.Olumlu İnsan İlişkileri </a:t>
            </a:r>
          </a:p>
          <a:p>
            <a:pPr marL="533400" indent="-533400">
              <a:buFontTx/>
              <a:buNone/>
            </a:pPr>
            <a:r>
              <a:rPr lang="tr-TR" b="1">
                <a:latin typeface="Arial Narrow" pitchFamily="34" charset="0"/>
              </a:rPr>
              <a:t>12.Açıklık </a:t>
            </a:r>
          </a:p>
          <a:p>
            <a:pPr marL="533400" indent="-533400">
              <a:buFontTx/>
              <a:buNone/>
            </a:pPr>
            <a:r>
              <a:rPr lang="tr-TR" b="1">
                <a:latin typeface="Arial Narrow" pitchFamily="34" charset="0"/>
              </a:rPr>
              <a:t>13. Hak ve Özgürlükler </a:t>
            </a:r>
          </a:p>
          <a:p>
            <a:pPr marL="533400" indent="-533400">
              <a:buFontTx/>
              <a:buNone/>
            </a:pPr>
            <a:r>
              <a:rPr lang="tr-TR" b="1">
                <a:latin typeface="Arial Narrow" pitchFamily="34" charset="0"/>
              </a:rPr>
              <a:t>14. Emeğin hakkını verme </a:t>
            </a:r>
          </a:p>
          <a:p>
            <a:pPr marL="533400" indent="-533400">
              <a:buFontTx/>
              <a:buNone/>
            </a:pPr>
            <a:r>
              <a:rPr lang="tr-TR" b="1">
                <a:latin typeface="Arial Narrow" pitchFamily="34" charset="0"/>
              </a:rPr>
              <a:t>15. Yasa dışı emirlere karşı direnme 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4716463" y="5157788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</Words>
  <Application>Microsoft Office PowerPoint</Application>
  <PresentationFormat>Ekran Gösterisi (4:3)</PresentationFormat>
  <Paragraphs>17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#Yöneticilikte Etik İlkeler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#Yöneticilikte Etik İlkeler</dc:title>
  <dc:creator>semiyhatuncel</dc:creator>
  <cp:lastModifiedBy>semiyhatuncel</cp:lastModifiedBy>
  <cp:revision>1</cp:revision>
  <dcterms:created xsi:type="dcterms:W3CDTF">2017-12-07T07:26:07Z</dcterms:created>
  <dcterms:modified xsi:type="dcterms:W3CDTF">2017-12-07T07:26:32Z</dcterms:modified>
</cp:coreProperties>
</file>