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1" r:id="rId3"/>
    <p:sldId id="264" r:id="rId4"/>
    <p:sldId id="281" r:id="rId5"/>
    <p:sldId id="268" r:id="rId6"/>
    <p:sldId id="269" r:id="rId7"/>
    <p:sldId id="272" r:id="rId8"/>
    <p:sldId id="274" r:id="rId9"/>
    <p:sldId id="275" r:id="rId10"/>
    <p:sldId id="265" r:id="rId11"/>
    <p:sldId id="278" r:id="rId12"/>
    <p:sldId id="280" r:id="rId13"/>
    <p:sldId id="282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EF5"/>
    <a:srgbClr val="7A7146"/>
    <a:srgbClr val="454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3" autoAdjust="0"/>
    <p:restoredTop sz="94660"/>
  </p:normalViewPr>
  <p:slideViewPr>
    <p:cSldViewPr>
      <p:cViewPr varScale="1">
        <p:scale>
          <a:sx n="84" d="100"/>
          <a:sy n="84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A6206-0369-4A4B-86A2-8CA1FCCA3242}" type="datetimeFigureOut">
              <a:rPr lang="tr-TR" smtClean="0"/>
              <a:pPr/>
              <a:t>15.11.2019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79675-5D32-4F5A-BB01-030EA64AD1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0263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https://en.wikipedia.org/wiki/Earth%27s_rotation#/media/File:Globespin.gifhttps://en.wikipedia.org/wiki/Earth%27s_rotation#/media/File:Globespin.gif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79675-5D32-4F5A-BB01-030EA64AD1E9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5040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https://en.wikipedia.org/wiki/Earth%27s_orbit#/media/File:North_season.jpg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79675-5D32-4F5A-BB01-030EA64AD1E9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6411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https://www.kisspng.com/png-palm-islands-travel-arecaceae-illustration-coconut-322246/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79675-5D32-4F5A-BB01-030EA64AD1E9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9795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solidFill>
                  <a:schemeClr val="bg1"/>
                </a:solidFill>
              </a:rPr>
              <a:t>Doç. Dr. Tolgahan Kılıçoğlu’nun fotoğrafı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79675-5D32-4F5A-BB01-030EA64AD1E9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3911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79675-5D32-4F5A-BB01-030EA64AD1E9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9694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Ankara’nın enlemi</a:t>
            </a:r>
            <a:r>
              <a:rPr lang="tr-TR" baseline="0" dirty="0" smtClean="0"/>
              <a:t> 39 55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79675-5D32-4F5A-BB01-030EA64AD1E9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30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7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93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52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69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46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11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2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37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68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47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2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6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15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96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3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3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3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9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8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9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60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3FB-7E8C-4B1B-8883-AABE49E4707F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4707-13EE-429D-A873-D1CBD4D4A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3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A33FB-7E8C-4B1B-8883-AABE49E4707F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14707-13EE-429D-A873-D1CBD4D4A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0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A33FB-7E8C-4B1B-8883-AABE49E47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14707-13EE-429D-A873-D1CBD4D4A6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8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75" y="1628800"/>
            <a:ext cx="7772400" cy="1470025"/>
          </a:xfrm>
        </p:spPr>
        <p:txBody>
          <a:bodyPr/>
          <a:lstStyle/>
          <a:p>
            <a:r>
              <a:rPr lang="tr-TR" b="1" dirty="0" smtClean="0">
                <a:latin typeface="Comic Sans MS" panose="030F0702030302020204" pitchFamily="66" charset="0"/>
              </a:rPr>
              <a:t>Dinural </a:t>
            </a:r>
            <a:r>
              <a:rPr lang="tr-TR" b="1" dirty="0">
                <a:latin typeface="Comic Sans MS" panose="030F0702030302020204" pitchFamily="66" charset="0"/>
              </a:rPr>
              <a:t>and </a:t>
            </a:r>
            <a:r>
              <a:rPr lang="tr-TR" b="1" dirty="0" smtClean="0">
                <a:latin typeface="Comic Sans MS" panose="030F0702030302020204" pitchFamily="66" charset="0"/>
              </a:rPr>
              <a:t>Annual Motion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55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2211388" y="5129213"/>
            <a:ext cx="4762" cy="1587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0"/>
              </a:cxn>
              <a:cxn ang="0">
                <a:pos x="0" y="1"/>
              </a:cxn>
              <a:cxn ang="0">
                <a:pos x="8" y="0"/>
              </a:cxn>
            </a:cxnLst>
            <a:rect l="0" t="0" r="r" b="b"/>
            <a:pathLst>
              <a:path w="8" h="1">
                <a:moveTo>
                  <a:pt x="8" y="0"/>
                </a:moveTo>
                <a:lnTo>
                  <a:pt x="0" y="0"/>
                </a:lnTo>
                <a:lnTo>
                  <a:pt x="0" y="1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2192338" y="5292725"/>
            <a:ext cx="4762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 h="1">
                <a:moveTo>
                  <a:pt x="0" y="0"/>
                </a:moveTo>
                <a:lnTo>
                  <a:pt x="0" y="1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2638425" y="5667375"/>
            <a:ext cx="1588" cy="4763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" y="8"/>
              </a:cxn>
              <a:cxn ang="0">
                <a:pos x="1" y="0"/>
              </a:cxn>
              <a:cxn ang="0">
                <a:pos x="0" y="8"/>
              </a:cxn>
            </a:cxnLst>
            <a:rect l="0" t="0" r="r" b="b"/>
            <a:pathLst>
              <a:path w="1" h="8">
                <a:moveTo>
                  <a:pt x="0" y="8"/>
                </a:moveTo>
                <a:lnTo>
                  <a:pt x="1" y="8"/>
                </a:lnTo>
                <a:lnTo>
                  <a:pt x="1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2728913" y="5626100"/>
            <a:ext cx="1587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"/>
              </a:cxn>
              <a:cxn ang="0">
                <a:pos x="1" y="9"/>
              </a:cxn>
              <a:cxn ang="0">
                <a:pos x="0" y="0"/>
              </a:cxn>
            </a:cxnLst>
            <a:rect l="0" t="0" r="r" b="b"/>
            <a:pathLst>
              <a:path w="1" h="9">
                <a:moveTo>
                  <a:pt x="0" y="0"/>
                </a:moveTo>
                <a:lnTo>
                  <a:pt x="0" y="9"/>
                </a:lnTo>
                <a:lnTo>
                  <a:pt x="1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latin typeface="Comic Sans MS" pitchFamily="66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4181475" y="2803525"/>
            <a:ext cx="774700" cy="949325"/>
            <a:chOff x="2227" y="1152"/>
            <a:chExt cx="1300" cy="1594"/>
          </a:xfrm>
        </p:grpSpPr>
        <p:grpSp>
          <p:nvGrpSpPr>
            <p:cNvPr id="9" name="Group 7"/>
            <p:cNvGrpSpPr>
              <a:grpSpLocks/>
            </p:cNvGrpSpPr>
            <p:nvPr/>
          </p:nvGrpSpPr>
          <p:grpSpPr bwMode="auto">
            <a:xfrm rot="346871">
              <a:off x="2227" y="1611"/>
              <a:ext cx="1300" cy="1135"/>
              <a:chOff x="2227" y="1611"/>
              <a:chExt cx="1300" cy="1135"/>
            </a:xfrm>
          </p:grpSpPr>
          <p:sp>
            <p:nvSpPr>
              <p:cNvPr id="11" name="Freeform 8"/>
              <p:cNvSpPr>
                <a:spLocks/>
              </p:cNvSpPr>
              <p:nvPr/>
            </p:nvSpPr>
            <p:spPr bwMode="auto">
              <a:xfrm rot="2394072">
                <a:off x="2329" y="1630"/>
                <a:ext cx="1097" cy="1097"/>
              </a:xfrm>
              <a:custGeom>
                <a:avLst/>
                <a:gdLst/>
                <a:ahLst/>
                <a:cxnLst>
                  <a:cxn ang="0">
                    <a:pos x="593" y="1097"/>
                  </a:cxn>
                  <a:cxn ang="0">
                    <a:pos x="659" y="1085"/>
                  </a:cxn>
                  <a:cxn ang="0">
                    <a:pos x="725" y="1067"/>
                  </a:cxn>
                  <a:cxn ang="0">
                    <a:pos x="785" y="1043"/>
                  </a:cxn>
                  <a:cxn ang="0">
                    <a:pos x="845" y="1013"/>
                  </a:cxn>
                  <a:cxn ang="0">
                    <a:pos x="899" y="971"/>
                  </a:cxn>
                  <a:cxn ang="0">
                    <a:pos x="941" y="929"/>
                  </a:cxn>
                  <a:cxn ang="0">
                    <a:pos x="983" y="881"/>
                  </a:cxn>
                  <a:cxn ang="0">
                    <a:pos x="1025" y="827"/>
                  </a:cxn>
                  <a:cxn ang="0">
                    <a:pos x="1049" y="767"/>
                  </a:cxn>
                  <a:cxn ang="0">
                    <a:pos x="1073" y="707"/>
                  </a:cxn>
                  <a:cxn ang="0">
                    <a:pos x="1091" y="641"/>
                  </a:cxn>
                  <a:cxn ang="0">
                    <a:pos x="1097" y="569"/>
                  </a:cxn>
                  <a:cxn ang="0">
                    <a:pos x="1097" y="528"/>
                  </a:cxn>
                  <a:cxn ang="0">
                    <a:pos x="1091" y="456"/>
                  </a:cxn>
                  <a:cxn ang="0">
                    <a:pos x="1073" y="396"/>
                  </a:cxn>
                  <a:cxn ang="0">
                    <a:pos x="1049" y="330"/>
                  </a:cxn>
                  <a:cxn ang="0">
                    <a:pos x="1025" y="270"/>
                  </a:cxn>
                  <a:cxn ang="0">
                    <a:pos x="983" y="222"/>
                  </a:cxn>
                  <a:cxn ang="0">
                    <a:pos x="941" y="168"/>
                  </a:cxn>
                  <a:cxn ang="0">
                    <a:pos x="899" y="126"/>
                  </a:cxn>
                  <a:cxn ang="0">
                    <a:pos x="845" y="90"/>
                  </a:cxn>
                  <a:cxn ang="0">
                    <a:pos x="785" y="54"/>
                  </a:cxn>
                  <a:cxn ang="0">
                    <a:pos x="725" y="30"/>
                  </a:cxn>
                  <a:cxn ang="0">
                    <a:pos x="659" y="12"/>
                  </a:cxn>
                  <a:cxn ang="0">
                    <a:pos x="593" y="6"/>
                  </a:cxn>
                  <a:cxn ang="0">
                    <a:pos x="546" y="0"/>
                  </a:cxn>
                  <a:cxn ang="0">
                    <a:pos x="480" y="6"/>
                  </a:cxn>
                  <a:cxn ang="0">
                    <a:pos x="414" y="18"/>
                  </a:cxn>
                  <a:cxn ang="0">
                    <a:pos x="348" y="36"/>
                  </a:cxn>
                  <a:cxn ang="0">
                    <a:pos x="288" y="66"/>
                  </a:cxn>
                  <a:cxn ang="0">
                    <a:pos x="234" y="102"/>
                  </a:cxn>
                  <a:cxn ang="0">
                    <a:pos x="186" y="138"/>
                  </a:cxn>
                  <a:cxn ang="0">
                    <a:pos x="138" y="186"/>
                  </a:cxn>
                  <a:cxn ang="0">
                    <a:pos x="96" y="234"/>
                  </a:cxn>
                  <a:cxn ang="0">
                    <a:pos x="60" y="294"/>
                  </a:cxn>
                  <a:cxn ang="0">
                    <a:pos x="36" y="348"/>
                  </a:cxn>
                  <a:cxn ang="0">
                    <a:pos x="18" y="414"/>
                  </a:cxn>
                  <a:cxn ang="0">
                    <a:pos x="6" y="480"/>
                  </a:cxn>
                  <a:cxn ang="0">
                    <a:pos x="0" y="551"/>
                  </a:cxn>
                  <a:cxn ang="0">
                    <a:pos x="0" y="593"/>
                  </a:cxn>
                  <a:cxn ang="0">
                    <a:pos x="12" y="659"/>
                  </a:cxn>
                  <a:cxn ang="0">
                    <a:pos x="30" y="725"/>
                  </a:cxn>
                  <a:cxn ang="0">
                    <a:pos x="54" y="785"/>
                  </a:cxn>
                  <a:cxn ang="0">
                    <a:pos x="84" y="845"/>
                  </a:cxn>
                  <a:cxn ang="0">
                    <a:pos x="126" y="899"/>
                  </a:cxn>
                  <a:cxn ang="0">
                    <a:pos x="168" y="947"/>
                  </a:cxn>
                  <a:cxn ang="0">
                    <a:pos x="216" y="983"/>
                  </a:cxn>
                  <a:cxn ang="0">
                    <a:pos x="270" y="1025"/>
                  </a:cxn>
                  <a:cxn ang="0">
                    <a:pos x="330" y="1055"/>
                  </a:cxn>
                  <a:cxn ang="0">
                    <a:pos x="390" y="1073"/>
                  </a:cxn>
                  <a:cxn ang="0">
                    <a:pos x="456" y="1091"/>
                  </a:cxn>
                  <a:cxn ang="0">
                    <a:pos x="528" y="1097"/>
                  </a:cxn>
                </a:cxnLst>
                <a:rect l="0" t="0" r="r" b="b"/>
                <a:pathLst>
                  <a:path w="1097" h="1097">
                    <a:moveTo>
                      <a:pt x="546" y="1097"/>
                    </a:moveTo>
                    <a:lnTo>
                      <a:pt x="569" y="1097"/>
                    </a:lnTo>
                    <a:lnTo>
                      <a:pt x="593" y="1097"/>
                    </a:lnTo>
                    <a:lnTo>
                      <a:pt x="617" y="1091"/>
                    </a:lnTo>
                    <a:lnTo>
                      <a:pt x="641" y="1091"/>
                    </a:lnTo>
                    <a:lnTo>
                      <a:pt x="659" y="1085"/>
                    </a:lnTo>
                    <a:lnTo>
                      <a:pt x="683" y="1079"/>
                    </a:lnTo>
                    <a:lnTo>
                      <a:pt x="701" y="1073"/>
                    </a:lnTo>
                    <a:lnTo>
                      <a:pt x="725" y="1067"/>
                    </a:lnTo>
                    <a:lnTo>
                      <a:pt x="749" y="1061"/>
                    </a:lnTo>
                    <a:lnTo>
                      <a:pt x="767" y="1055"/>
                    </a:lnTo>
                    <a:lnTo>
                      <a:pt x="785" y="1043"/>
                    </a:lnTo>
                    <a:lnTo>
                      <a:pt x="803" y="1031"/>
                    </a:lnTo>
                    <a:lnTo>
                      <a:pt x="827" y="1025"/>
                    </a:lnTo>
                    <a:lnTo>
                      <a:pt x="845" y="1013"/>
                    </a:lnTo>
                    <a:lnTo>
                      <a:pt x="863" y="1001"/>
                    </a:lnTo>
                    <a:lnTo>
                      <a:pt x="881" y="983"/>
                    </a:lnTo>
                    <a:lnTo>
                      <a:pt x="899" y="971"/>
                    </a:lnTo>
                    <a:lnTo>
                      <a:pt x="911" y="959"/>
                    </a:lnTo>
                    <a:lnTo>
                      <a:pt x="929" y="947"/>
                    </a:lnTo>
                    <a:lnTo>
                      <a:pt x="941" y="929"/>
                    </a:lnTo>
                    <a:lnTo>
                      <a:pt x="959" y="911"/>
                    </a:lnTo>
                    <a:lnTo>
                      <a:pt x="971" y="899"/>
                    </a:lnTo>
                    <a:lnTo>
                      <a:pt x="983" y="881"/>
                    </a:lnTo>
                    <a:lnTo>
                      <a:pt x="1001" y="863"/>
                    </a:lnTo>
                    <a:lnTo>
                      <a:pt x="1013" y="845"/>
                    </a:lnTo>
                    <a:lnTo>
                      <a:pt x="1025" y="827"/>
                    </a:lnTo>
                    <a:lnTo>
                      <a:pt x="1031" y="809"/>
                    </a:lnTo>
                    <a:lnTo>
                      <a:pt x="1043" y="785"/>
                    </a:lnTo>
                    <a:lnTo>
                      <a:pt x="1049" y="767"/>
                    </a:lnTo>
                    <a:lnTo>
                      <a:pt x="1061" y="749"/>
                    </a:lnTo>
                    <a:lnTo>
                      <a:pt x="1067" y="725"/>
                    </a:lnTo>
                    <a:lnTo>
                      <a:pt x="1073" y="707"/>
                    </a:lnTo>
                    <a:lnTo>
                      <a:pt x="1079" y="683"/>
                    </a:lnTo>
                    <a:lnTo>
                      <a:pt x="1085" y="659"/>
                    </a:lnTo>
                    <a:lnTo>
                      <a:pt x="1091" y="641"/>
                    </a:lnTo>
                    <a:lnTo>
                      <a:pt x="1091" y="617"/>
                    </a:lnTo>
                    <a:lnTo>
                      <a:pt x="1097" y="593"/>
                    </a:lnTo>
                    <a:lnTo>
                      <a:pt x="1097" y="569"/>
                    </a:lnTo>
                    <a:lnTo>
                      <a:pt x="1097" y="551"/>
                    </a:lnTo>
                    <a:lnTo>
                      <a:pt x="1097" y="551"/>
                    </a:lnTo>
                    <a:lnTo>
                      <a:pt x="1097" y="528"/>
                    </a:lnTo>
                    <a:lnTo>
                      <a:pt x="1097" y="504"/>
                    </a:lnTo>
                    <a:lnTo>
                      <a:pt x="1091" y="480"/>
                    </a:lnTo>
                    <a:lnTo>
                      <a:pt x="1091" y="456"/>
                    </a:lnTo>
                    <a:lnTo>
                      <a:pt x="1085" y="438"/>
                    </a:lnTo>
                    <a:lnTo>
                      <a:pt x="1079" y="414"/>
                    </a:lnTo>
                    <a:lnTo>
                      <a:pt x="1073" y="396"/>
                    </a:lnTo>
                    <a:lnTo>
                      <a:pt x="1067" y="372"/>
                    </a:lnTo>
                    <a:lnTo>
                      <a:pt x="1061" y="348"/>
                    </a:lnTo>
                    <a:lnTo>
                      <a:pt x="1049" y="330"/>
                    </a:lnTo>
                    <a:lnTo>
                      <a:pt x="1043" y="312"/>
                    </a:lnTo>
                    <a:lnTo>
                      <a:pt x="1031" y="294"/>
                    </a:lnTo>
                    <a:lnTo>
                      <a:pt x="1025" y="270"/>
                    </a:lnTo>
                    <a:lnTo>
                      <a:pt x="1013" y="252"/>
                    </a:lnTo>
                    <a:lnTo>
                      <a:pt x="1001" y="234"/>
                    </a:lnTo>
                    <a:lnTo>
                      <a:pt x="983" y="222"/>
                    </a:lnTo>
                    <a:lnTo>
                      <a:pt x="971" y="204"/>
                    </a:lnTo>
                    <a:lnTo>
                      <a:pt x="959" y="186"/>
                    </a:lnTo>
                    <a:lnTo>
                      <a:pt x="941" y="168"/>
                    </a:lnTo>
                    <a:lnTo>
                      <a:pt x="929" y="156"/>
                    </a:lnTo>
                    <a:lnTo>
                      <a:pt x="911" y="138"/>
                    </a:lnTo>
                    <a:lnTo>
                      <a:pt x="899" y="126"/>
                    </a:lnTo>
                    <a:lnTo>
                      <a:pt x="881" y="114"/>
                    </a:lnTo>
                    <a:lnTo>
                      <a:pt x="863" y="102"/>
                    </a:lnTo>
                    <a:lnTo>
                      <a:pt x="845" y="90"/>
                    </a:lnTo>
                    <a:lnTo>
                      <a:pt x="827" y="78"/>
                    </a:lnTo>
                    <a:lnTo>
                      <a:pt x="803" y="66"/>
                    </a:lnTo>
                    <a:lnTo>
                      <a:pt x="785" y="54"/>
                    </a:lnTo>
                    <a:lnTo>
                      <a:pt x="767" y="48"/>
                    </a:lnTo>
                    <a:lnTo>
                      <a:pt x="749" y="36"/>
                    </a:lnTo>
                    <a:lnTo>
                      <a:pt x="725" y="30"/>
                    </a:lnTo>
                    <a:lnTo>
                      <a:pt x="701" y="24"/>
                    </a:lnTo>
                    <a:lnTo>
                      <a:pt x="683" y="18"/>
                    </a:lnTo>
                    <a:lnTo>
                      <a:pt x="659" y="12"/>
                    </a:lnTo>
                    <a:lnTo>
                      <a:pt x="641" y="12"/>
                    </a:lnTo>
                    <a:lnTo>
                      <a:pt x="617" y="6"/>
                    </a:lnTo>
                    <a:lnTo>
                      <a:pt x="593" y="6"/>
                    </a:lnTo>
                    <a:lnTo>
                      <a:pt x="569" y="0"/>
                    </a:lnTo>
                    <a:lnTo>
                      <a:pt x="546" y="0"/>
                    </a:lnTo>
                    <a:lnTo>
                      <a:pt x="546" y="0"/>
                    </a:lnTo>
                    <a:lnTo>
                      <a:pt x="528" y="0"/>
                    </a:lnTo>
                    <a:lnTo>
                      <a:pt x="504" y="6"/>
                    </a:lnTo>
                    <a:lnTo>
                      <a:pt x="480" y="6"/>
                    </a:lnTo>
                    <a:lnTo>
                      <a:pt x="456" y="12"/>
                    </a:lnTo>
                    <a:lnTo>
                      <a:pt x="432" y="12"/>
                    </a:lnTo>
                    <a:lnTo>
                      <a:pt x="414" y="18"/>
                    </a:lnTo>
                    <a:lnTo>
                      <a:pt x="390" y="24"/>
                    </a:lnTo>
                    <a:lnTo>
                      <a:pt x="372" y="30"/>
                    </a:lnTo>
                    <a:lnTo>
                      <a:pt x="348" y="36"/>
                    </a:lnTo>
                    <a:lnTo>
                      <a:pt x="330" y="48"/>
                    </a:lnTo>
                    <a:lnTo>
                      <a:pt x="312" y="54"/>
                    </a:lnTo>
                    <a:lnTo>
                      <a:pt x="288" y="66"/>
                    </a:lnTo>
                    <a:lnTo>
                      <a:pt x="270" y="78"/>
                    </a:lnTo>
                    <a:lnTo>
                      <a:pt x="252" y="90"/>
                    </a:lnTo>
                    <a:lnTo>
                      <a:pt x="234" y="102"/>
                    </a:lnTo>
                    <a:lnTo>
                      <a:pt x="216" y="114"/>
                    </a:lnTo>
                    <a:lnTo>
                      <a:pt x="198" y="126"/>
                    </a:lnTo>
                    <a:lnTo>
                      <a:pt x="186" y="138"/>
                    </a:lnTo>
                    <a:lnTo>
                      <a:pt x="168" y="156"/>
                    </a:lnTo>
                    <a:lnTo>
                      <a:pt x="150" y="168"/>
                    </a:lnTo>
                    <a:lnTo>
                      <a:pt x="138" y="186"/>
                    </a:lnTo>
                    <a:lnTo>
                      <a:pt x="126" y="204"/>
                    </a:lnTo>
                    <a:lnTo>
                      <a:pt x="108" y="222"/>
                    </a:lnTo>
                    <a:lnTo>
                      <a:pt x="96" y="234"/>
                    </a:lnTo>
                    <a:lnTo>
                      <a:pt x="84" y="252"/>
                    </a:lnTo>
                    <a:lnTo>
                      <a:pt x="72" y="270"/>
                    </a:lnTo>
                    <a:lnTo>
                      <a:pt x="60" y="294"/>
                    </a:lnTo>
                    <a:lnTo>
                      <a:pt x="54" y="312"/>
                    </a:lnTo>
                    <a:lnTo>
                      <a:pt x="42" y="330"/>
                    </a:lnTo>
                    <a:lnTo>
                      <a:pt x="36" y="348"/>
                    </a:lnTo>
                    <a:lnTo>
                      <a:pt x="30" y="372"/>
                    </a:lnTo>
                    <a:lnTo>
                      <a:pt x="24" y="396"/>
                    </a:lnTo>
                    <a:lnTo>
                      <a:pt x="18" y="414"/>
                    </a:lnTo>
                    <a:lnTo>
                      <a:pt x="12" y="438"/>
                    </a:lnTo>
                    <a:lnTo>
                      <a:pt x="6" y="456"/>
                    </a:lnTo>
                    <a:lnTo>
                      <a:pt x="6" y="480"/>
                    </a:lnTo>
                    <a:lnTo>
                      <a:pt x="0" y="504"/>
                    </a:lnTo>
                    <a:lnTo>
                      <a:pt x="0" y="528"/>
                    </a:lnTo>
                    <a:lnTo>
                      <a:pt x="0" y="551"/>
                    </a:lnTo>
                    <a:lnTo>
                      <a:pt x="0" y="551"/>
                    </a:lnTo>
                    <a:lnTo>
                      <a:pt x="0" y="569"/>
                    </a:lnTo>
                    <a:lnTo>
                      <a:pt x="0" y="593"/>
                    </a:lnTo>
                    <a:lnTo>
                      <a:pt x="6" y="617"/>
                    </a:lnTo>
                    <a:lnTo>
                      <a:pt x="6" y="641"/>
                    </a:lnTo>
                    <a:lnTo>
                      <a:pt x="12" y="659"/>
                    </a:lnTo>
                    <a:lnTo>
                      <a:pt x="18" y="683"/>
                    </a:lnTo>
                    <a:lnTo>
                      <a:pt x="24" y="707"/>
                    </a:lnTo>
                    <a:lnTo>
                      <a:pt x="30" y="725"/>
                    </a:lnTo>
                    <a:lnTo>
                      <a:pt x="36" y="749"/>
                    </a:lnTo>
                    <a:lnTo>
                      <a:pt x="42" y="767"/>
                    </a:lnTo>
                    <a:lnTo>
                      <a:pt x="54" y="785"/>
                    </a:lnTo>
                    <a:lnTo>
                      <a:pt x="60" y="809"/>
                    </a:lnTo>
                    <a:lnTo>
                      <a:pt x="72" y="827"/>
                    </a:lnTo>
                    <a:lnTo>
                      <a:pt x="84" y="845"/>
                    </a:lnTo>
                    <a:lnTo>
                      <a:pt x="96" y="863"/>
                    </a:lnTo>
                    <a:lnTo>
                      <a:pt x="108" y="881"/>
                    </a:lnTo>
                    <a:lnTo>
                      <a:pt x="126" y="899"/>
                    </a:lnTo>
                    <a:lnTo>
                      <a:pt x="138" y="911"/>
                    </a:lnTo>
                    <a:lnTo>
                      <a:pt x="150" y="929"/>
                    </a:lnTo>
                    <a:lnTo>
                      <a:pt x="168" y="947"/>
                    </a:lnTo>
                    <a:lnTo>
                      <a:pt x="186" y="959"/>
                    </a:lnTo>
                    <a:lnTo>
                      <a:pt x="198" y="971"/>
                    </a:lnTo>
                    <a:lnTo>
                      <a:pt x="216" y="983"/>
                    </a:lnTo>
                    <a:lnTo>
                      <a:pt x="234" y="1001"/>
                    </a:lnTo>
                    <a:lnTo>
                      <a:pt x="252" y="1013"/>
                    </a:lnTo>
                    <a:lnTo>
                      <a:pt x="270" y="1025"/>
                    </a:lnTo>
                    <a:lnTo>
                      <a:pt x="288" y="1031"/>
                    </a:lnTo>
                    <a:lnTo>
                      <a:pt x="312" y="1043"/>
                    </a:lnTo>
                    <a:lnTo>
                      <a:pt x="330" y="1055"/>
                    </a:lnTo>
                    <a:lnTo>
                      <a:pt x="348" y="1061"/>
                    </a:lnTo>
                    <a:lnTo>
                      <a:pt x="372" y="1067"/>
                    </a:lnTo>
                    <a:lnTo>
                      <a:pt x="390" y="1073"/>
                    </a:lnTo>
                    <a:lnTo>
                      <a:pt x="414" y="1079"/>
                    </a:lnTo>
                    <a:lnTo>
                      <a:pt x="432" y="1085"/>
                    </a:lnTo>
                    <a:lnTo>
                      <a:pt x="456" y="1091"/>
                    </a:lnTo>
                    <a:lnTo>
                      <a:pt x="480" y="1091"/>
                    </a:lnTo>
                    <a:lnTo>
                      <a:pt x="504" y="1097"/>
                    </a:lnTo>
                    <a:lnTo>
                      <a:pt x="528" y="1097"/>
                    </a:lnTo>
                    <a:lnTo>
                      <a:pt x="546" y="1097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 rot="2394072">
                <a:off x="2437" y="1630"/>
                <a:ext cx="881" cy="1097"/>
              </a:xfrm>
              <a:custGeom>
                <a:avLst/>
                <a:gdLst/>
                <a:ahLst/>
                <a:cxnLst>
                  <a:cxn ang="0">
                    <a:pos x="479" y="1097"/>
                  </a:cxn>
                  <a:cxn ang="0">
                    <a:pos x="533" y="1085"/>
                  </a:cxn>
                  <a:cxn ang="0">
                    <a:pos x="581" y="1067"/>
                  </a:cxn>
                  <a:cxn ang="0">
                    <a:pos x="629" y="1043"/>
                  </a:cxn>
                  <a:cxn ang="0">
                    <a:pos x="677" y="1013"/>
                  </a:cxn>
                  <a:cxn ang="0">
                    <a:pos x="719" y="971"/>
                  </a:cxn>
                  <a:cxn ang="0">
                    <a:pos x="755" y="929"/>
                  </a:cxn>
                  <a:cxn ang="0">
                    <a:pos x="791" y="881"/>
                  </a:cxn>
                  <a:cxn ang="0">
                    <a:pos x="821" y="827"/>
                  </a:cxn>
                  <a:cxn ang="0">
                    <a:pos x="845" y="767"/>
                  </a:cxn>
                  <a:cxn ang="0">
                    <a:pos x="863" y="707"/>
                  </a:cxn>
                  <a:cxn ang="0">
                    <a:pos x="875" y="641"/>
                  </a:cxn>
                  <a:cxn ang="0">
                    <a:pos x="881" y="569"/>
                  </a:cxn>
                  <a:cxn ang="0">
                    <a:pos x="881" y="528"/>
                  </a:cxn>
                  <a:cxn ang="0">
                    <a:pos x="875" y="456"/>
                  </a:cxn>
                  <a:cxn ang="0">
                    <a:pos x="863" y="390"/>
                  </a:cxn>
                  <a:cxn ang="0">
                    <a:pos x="845" y="330"/>
                  </a:cxn>
                  <a:cxn ang="0">
                    <a:pos x="821" y="270"/>
                  </a:cxn>
                  <a:cxn ang="0">
                    <a:pos x="791" y="216"/>
                  </a:cxn>
                  <a:cxn ang="0">
                    <a:pos x="755" y="168"/>
                  </a:cxn>
                  <a:cxn ang="0">
                    <a:pos x="719" y="126"/>
                  </a:cxn>
                  <a:cxn ang="0">
                    <a:pos x="677" y="84"/>
                  </a:cxn>
                  <a:cxn ang="0">
                    <a:pos x="629" y="54"/>
                  </a:cxn>
                  <a:cxn ang="0">
                    <a:pos x="581" y="30"/>
                  </a:cxn>
                  <a:cxn ang="0">
                    <a:pos x="533" y="12"/>
                  </a:cxn>
                  <a:cxn ang="0">
                    <a:pos x="479" y="0"/>
                  </a:cxn>
                  <a:cxn ang="0">
                    <a:pos x="438" y="0"/>
                  </a:cxn>
                  <a:cxn ang="0">
                    <a:pos x="384" y="6"/>
                  </a:cxn>
                  <a:cxn ang="0">
                    <a:pos x="330" y="18"/>
                  </a:cxn>
                  <a:cxn ang="0">
                    <a:pos x="282" y="36"/>
                  </a:cxn>
                  <a:cxn ang="0">
                    <a:pos x="234" y="66"/>
                  </a:cxn>
                  <a:cxn ang="0">
                    <a:pos x="192" y="96"/>
                  </a:cxn>
                  <a:cxn ang="0">
                    <a:pos x="150" y="138"/>
                  </a:cxn>
                  <a:cxn ang="0">
                    <a:pos x="114" y="186"/>
                  </a:cxn>
                  <a:cxn ang="0">
                    <a:pos x="78" y="234"/>
                  </a:cxn>
                  <a:cxn ang="0">
                    <a:pos x="54" y="294"/>
                  </a:cxn>
                  <a:cxn ang="0">
                    <a:pos x="30" y="348"/>
                  </a:cxn>
                  <a:cxn ang="0">
                    <a:pos x="12" y="414"/>
                  </a:cxn>
                  <a:cxn ang="0">
                    <a:pos x="6" y="480"/>
                  </a:cxn>
                  <a:cxn ang="0">
                    <a:pos x="0" y="551"/>
                  </a:cxn>
                  <a:cxn ang="0">
                    <a:pos x="0" y="593"/>
                  </a:cxn>
                  <a:cxn ang="0">
                    <a:pos x="12" y="659"/>
                  </a:cxn>
                  <a:cxn ang="0">
                    <a:pos x="24" y="725"/>
                  </a:cxn>
                  <a:cxn ang="0">
                    <a:pos x="42" y="785"/>
                  </a:cxn>
                  <a:cxn ang="0">
                    <a:pos x="72" y="845"/>
                  </a:cxn>
                  <a:cxn ang="0">
                    <a:pos x="102" y="899"/>
                  </a:cxn>
                  <a:cxn ang="0">
                    <a:pos x="138" y="947"/>
                  </a:cxn>
                  <a:cxn ang="0">
                    <a:pos x="174" y="989"/>
                  </a:cxn>
                  <a:cxn ang="0">
                    <a:pos x="216" y="1025"/>
                  </a:cxn>
                  <a:cxn ang="0">
                    <a:pos x="264" y="1055"/>
                  </a:cxn>
                  <a:cxn ang="0">
                    <a:pos x="318" y="1073"/>
                  </a:cxn>
                  <a:cxn ang="0">
                    <a:pos x="366" y="1091"/>
                  </a:cxn>
                  <a:cxn ang="0">
                    <a:pos x="420" y="1097"/>
                  </a:cxn>
                </a:cxnLst>
                <a:rect l="0" t="0" r="r" b="b"/>
                <a:pathLst>
                  <a:path w="881" h="1097">
                    <a:moveTo>
                      <a:pt x="438" y="1097"/>
                    </a:moveTo>
                    <a:lnTo>
                      <a:pt x="455" y="1097"/>
                    </a:lnTo>
                    <a:lnTo>
                      <a:pt x="479" y="1097"/>
                    </a:lnTo>
                    <a:lnTo>
                      <a:pt x="497" y="1091"/>
                    </a:lnTo>
                    <a:lnTo>
                      <a:pt x="515" y="1091"/>
                    </a:lnTo>
                    <a:lnTo>
                      <a:pt x="533" y="1085"/>
                    </a:lnTo>
                    <a:lnTo>
                      <a:pt x="551" y="1079"/>
                    </a:lnTo>
                    <a:lnTo>
                      <a:pt x="563" y="1073"/>
                    </a:lnTo>
                    <a:lnTo>
                      <a:pt x="581" y="1067"/>
                    </a:lnTo>
                    <a:lnTo>
                      <a:pt x="599" y="1061"/>
                    </a:lnTo>
                    <a:lnTo>
                      <a:pt x="617" y="1055"/>
                    </a:lnTo>
                    <a:lnTo>
                      <a:pt x="629" y="1043"/>
                    </a:lnTo>
                    <a:lnTo>
                      <a:pt x="647" y="1031"/>
                    </a:lnTo>
                    <a:lnTo>
                      <a:pt x="659" y="1025"/>
                    </a:lnTo>
                    <a:lnTo>
                      <a:pt x="677" y="1013"/>
                    </a:lnTo>
                    <a:lnTo>
                      <a:pt x="689" y="1001"/>
                    </a:lnTo>
                    <a:lnTo>
                      <a:pt x="707" y="989"/>
                    </a:lnTo>
                    <a:lnTo>
                      <a:pt x="719" y="971"/>
                    </a:lnTo>
                    <a:lnTo>
                      <a:pt x="731" y="959"/>
                    </a:lnTo>
                    <a:lnTo>
                      <a:pt x="743" y="947"/>
                    </a:lnTo>
                    <a:lnTo>
                      <a:pt x="755" y="929"/>
                    </a:lnTo>
                    <a:lnTo>
                      <a:pt x="767" y="911"/>
                    </a:lnTo>
                    <a:lnTo>
                      <a:pt x="779" y="899"/>
                    </a:lnTo>
                    <a:lnTo>
                      <a:pt x="791" y="881"/>
                    </a:lnTo>
                    <a:lnTo>
                      <a:pt x="803" y="863"/>
                    </a:lnTo>
                    <a:lnTo>
                      <a:pt x="809" y="845"/>
                    </a:lnTo>
                    <a:lnTo>
                      <a:pt x="821" y="827"/>
                    </a:lnTo>
                    <a:lnTo>
                      <a:pt x="827" y="809"/>
                    </a:lnTo>
                    <a:lnTo>
                      <a:pt x="833" y="785"/>
                    </a:lnTo>
                    <a:lnTo>
                      <a:pt x="845" y="767"/>
                    </a:lnTo>
                    <a:lnTo>
                      <a:pt x="851" y="749"/>
                    </a:lnTo>
                    <a:lnTo>
                      <a:pt x="857" y="725"/>
                    </a:lnTo>
                    <a:lnTo>
                      <a:pt x="863" y="707"/>
                    </a:lnTo>
                    <a:lnTo>
                      <a:pt x="869" y="683"/>
                    </a:lnTo>
                    <a:lnTo>
                      <a:pt x="869" y="659"/>
                    </a:lnTo>
                    <a:lnTo>
                      <a:pt x="875" y="641"/>
                    </a:lnTo>
                    <a:lnTo>
                      <a:pt x="875" y="617"/>
                    </a:lnTo>
                    <a:lnTo>
                      <a:pt x="881" y="593"/>
                    </a:lnTo>
                    <a:lnTo>
                      <a:pt x="881" y="569"/>
                    </a:lnTo>
                    <a:lnTo>
                      <a:pt x="881" y="551"/>
                    </a:lnTo>
                    <a:lnTo>
                      <a:pt x="881" y="551"/>
                    </a:lnTo>
                    <a:lnTo>
                      <a:pt x="881" y="528"/>
                    </a:lnTo>
                    <a:lnTo>
                      <a:pt x="881" y="504"/>
                    </a:lnTo>
                    <a:lnTo>
                      <a:pt x="875" y="480"/>
                    </a:lnTo>
                    <a:lnTo>
                      <a:pt x="875" y="456"/>
                    </a:lnTo>
                    <a:lnTo>
                      <a:pt x="869" y="438"/>
                    </a:lnTo>
                    <a:lnTo>
                      <a:pt x="869" y="414"/>
                    </a:lnTo>
                    <a:lnTo>
                      <a:pt x="863" y="390"/>
                    </a:lnTo>
                    <a:lnTo>
                      <a:pt x="857" y="372"/>
                    </a:lnTo>
                    <a:lnTo>
                      <a:pt x="851" y="348"/>
                    </a:lnTo>
                    <a:lnTo>
                      <a:pt x="845" y="330"/>
                    </a:lnTo>
                    <a:lnTo>
                      <a:pt x="833" y="312"/>
                    </a:lnTo>
                    <a:lnTo>
                      <a:pt x="827" y="294"/>
                    </a:lnTo>
                    <a:lnTo>
                      <a:pt x="821" y="270"/>
                    </a:lnTo>
                    <a:lnTo>
                      <a:pt x="809" y="252"/>
                    </a:lnTo>
                    <a:lnTo>
                      <a:pt x="803" y="234"/>
                    </a:lnTo>
                    <a:lnTo>
                      <a:pt x="791" y="216"/>
                    </a:lnTo>
                    <a:lnTo>
                      <a:pt x="779" y="204"/>
                    </a:lnTo>
                    <a:lnTo>
                      <a:pt x="767" y="186"/>
                    </a:lnTo>
                    <a:lnTo>
                      <a:pt x="755" y="168"/>
                    </a:lnTo>
                    <a:lnTo>
                      <a:pt x="743" y="156"/>
                    </a:lnTo>
                    <a:lnTo>
                      <a:pt x="731" y="138"/>
                    </a:lnTo>
                    <a:lnTo>
                      <a:pt x="719" y="126"/>
                    </a:lnTo>
                    <a:lnTo>
                      <a:pt x="707" y="114"/>
                    </a:lnTo>
                    <a:lnTo>
                      <a:pt x="689" y="96"/>
                    </a:lnTo>
                    <a:lnTo>
                      <a:pt x="677" y="84"/>
                    </a:lnTo>
                    <a:lnTo>
                      <a:pt x="659" y="78"/>
                    </a:lnTo>
                    <a:lnTo>
                      <a:pt x="647" y="66"/>
                    </a:lnTo>
                    <a:lnTo>
                      <a:pt x="629" y="54"/>
                    </a:lnTo>
                    <a:lnTo>
                      <a:pt x="617" y="48"/>
                    </a:lnTo>
                    <a:lnTo>
                      <a:pt x="599" y="36"/>
                    </a:lnTo>
                    <a:lnTo>
                      <a:pt x="581" y="30"/>
                    </a:lnTo>
                    <a:lnTo>
                      <a:pt x="563" y="24"/>
                    </a:lnTo>
                    <a:lnTo>
                      <a:pt x="551" y="18"/>
                    </a:lnTo>
                    <a:lnTo>
                      <a:pt x="533" y="12"/>
                    </a:lnTo>
                    <a:lnTo>
                      <a:pt x="515" y="6"/>
                    </a:lnTo>
                    <a:lnTo>
                      <a:pt x="497" y="6"/>
                    </a:lnTo>
                    <a:lnTo>
                      <a:pt x="479" y="0"/>
                    </a:lnTo>
                    <a:lnTo>
                      <a:pt x="455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20" y="0"/>
                    </a:lnTo>
                    <a:lnTo>
                      <a:pt x="402" y="0"/>
                    </a:lnTo>
                    <a:lnTo>
                      <a:pt x="384" y="6"/>
                    </a:lnTo>
                    <a:lnTo>
                      <a:pt x="366" y="6"/>
                    </a:lnTo>
                    <a:lnTo>
                      <a:pt x="348" y="12"/>
                    </a:lnTo>
                    <a:lnTo>
                      <a:pt x="330" y="18"/>
                    </a:lnTo>
                    <a:lnTo>
                      <a:pt x="318" y="24"/>
                    </a:lnTo>
                    <a:lnTo>
                      <a:pt x="300" y="30"/>
                    </a:lnTo>
                    <a:lnTo>
                      <a:pt x="282" y="36"/>
                    </a:lnTo>
                    <a:lnTo>
                      <a:pt x="264" y="48"/>
                    </a:lnTo>
                    <a:lnTo>
                      <a:pt x="246" y="54"/>
                    </a:lnTo>
                    <a:lnTo>
                      <a:pt x="234" y="66"/>
                    </a:lnTo>
                    <a:lnTo>
                      <a:pt x="216" y="78"/>
                    </a:lnTo>
                    <a:lnTo>
                      <a:pt x="204" y="84"/>
                    </a:lnTo>
                    <a:lnTo>
                      <a:pt x="192" y="96"/>
                    </a:lnTo>
                    <a:lnTo>
                      <a:pt x="174" y="114"/>
                    </a:lnTo>
                    <a:lnTo>
                      <a:pt x="162" y="126"/>
                    </a:lnTo>
                    <a:lnTo>
                      <a:pt x="150" y="138"/>
                    </a:lnTo>
                    <a:lnTo>
                      <a:pt x="138" y="156"/>
                    </a:lnTo>
                    <a:lnTo>
                      <a:pt x="120" y="168"/>
                    </a:lnTo>
                    <a:lnTo>
                      <a:pt x="114" y="186"/>
                    </a:lnTo>
                    <a:lnTo>
                      <a:pt x="102" y="204"/>
                    </a:lnTo>
                    <a:lnTo>
                      <a:pt x="90" y="216"/>
                    </a:lnTo>
                    <a:lnTo>
                      <a:pt x="78" y="234"/>
                    </a:lnTo>
                    <a:lnTo>
                      <a:pt x="72" y="252"/>
                    </a:lnTo>
                    <a:lnTo>
                      <a:pt x="60" y="270"/>
                    </a:lnTo>
                    <a:lnTo>
                      <a:pt x="54" y="294"/>
                    </a:lnTo>
                    <a:lnTo>
                      <a:pt x="42" y="312"/>
                    </a:lnTo>
                    <a:lnTo>
                      <a:pt x="36" y="330"/>
                    </a:lnTo>
                    <a:lnTo>
                      <a:pt x="30" y="348"/>
                    </a:lnTo>
                    <a:lnTo>
                      <a:pt x="24" y="372"/>
                    </a:lnTo>
                    <a:lnTo>
                      <a:pt x="18" y="390"/>
                    </a:lnTo>
                    <a:lnTo>
                      <a:pt x="12" y="414"/>
                    </a:lnTo>
                    <a:lnTo>
                      <a:pt x="12" y="438"/>
                    </a:lnTo>
                    <a:lnTo>
                      <a:pt x="6" y="456"/>
                    </a:lnTo>
                    <a:lnTo>
                      <a:pt x="6" y="480"/>
                    </a:lnTo>
                    <a:lnTo>
                      <a:pt x="0" y="504"/>
                    </a:lnTo>
                    <a:lnTo>
                      <a:pt x="0" y="528"/>
                    </a:lnTo>
                    <a:lnTo>
                      <a:pt x="0" y="551"/>
                    </a:lnTo>
                    <a:lnTo>
                      <a:pt x="0" y="551"/>
                    </a:lnTo>
                    <a:lnTo>
                      <a:pt x="0" y="569"/>
                    </a:lnTo>
                    <a:lnTo>
                      <a:pt x="0" y="593"/>
                    </a:lnTo>
                    <a:lnTo>
                      <a:pt x="6" y="617"/>
                    </a:lnTo>
                    <a:lnTo>
                      <a:pt x="6" y="641"/>
                    </a:lnTo>
                    <a:lnTo>
                      <a:pt x="12" y="659"/>
                    </a:lnTo>
                    <a:lnTo>
                      <a:pt x="12" y="683"/>
                    </a:lnTo>
                    <a:lnTo>
                      <a:pt x="18" y="707"/>
                    </a:lnTo>
                    <a:lnTo>
                      <a:pt x="24" y="725"/>
                    </a:lnTo>
                    <a:lnTo>
                      <a:pt x="30" y="749"/>
                    </a:lnTo>
                    <a:lnTo>
                      <a:pt x="36" y="767"/>
                    </a:lnTo>
                    <a:lnTo>
                      <a:pt x="42" y="785"/>
                    </a:lnTo>
                    <a:lnTo>
                      <a:pt x="54" y="809"/>
                    </a:lnTo>
                    <a:lnTo>
                      <a:pt x="60" y="827"/>
                    </a:lnTo>
                    <a:lnTo>
                      <a:pt x="72" y="845"/>
                    </a:lnTo>
                    <a:lnTo>
                      <a:pt x="78" y="863"/>
                    </a:lnTo>
                    <a:lnTo>
                      <a:pt x="90" y="881"/>
                    </a:lnTo>
                    <a:lnTo>
                      <a:pt x="102" y="899"/>
                    </a:lnTo>
                    <a:lnTo>
                      <a:pt x="114" y="911"/>
                    </a:lnTo>
                    <a:lnTo>
                      <a:pt x="120" y="929"/>
                    </a:lnTo>
                    <a:lnTo>
                      <a:pt x="138" y="947"/>
                    </a:lnTo>
                    <a:lnTo>
                      <a:pt x="150" y="959"/>
                    </a:lnTo>
                    <a:lnTo>
                      <a:pt x="162" y="971"/>
                    </a:lnTo>
                    <a:lnTo>
                      <a:pt x="174" y="989"/>
                    </a:lnTo>
                    <a:lnTo>
                      <a:pt x="192" y="1001"/>
                    </a:lnTo>
                    <a:lnTo>
                      <a:pt x="204" y="1013"/>
                    </a:lnTo>
                    <a:lnTo>
                      <a:pt x="216" y="1025"/>
                    </a:lnTo>
                    <a:lnTo>
                      <a:pt x="234" y="1031"/>
                    </a:lnTo>
                    <a:lnTo>
                      <a:pt x="246" y="1043"/>
                    </a:lnTo>
                    <a:lnTo>
                      <a:pt x="264" y="1055"/>
                    </a:lnTo>
                    <a:lnTo>
                      <a:pt x="282" y="1061"/>
                    </a:lnTo>
                    <a:lnTo>
                      <a:pt x="300" y="1067"/>
                    </a:lnTo>
                    <a:lnTo>
                      <a:pt x="318" y="1073"/>
                    </a:lnTo>
                    <a:lnTo>
                      <a:pt x="330" y="1079"/>
                    </a:lnTo>
                    <a:lnTo>
                      <a:pt x="348" y="1085"/>
                    </a:lnTo>
                    <a:lnTo>
                      <a:pt x="366" y="1091"/>
                    </a:lnTo>
                    <a:lnTo>
                      <a:pt x="384" y="1091"/>
                    </a:lnTo>
                    <a:lnTo>
                      <a:pt x="402" y="1097"/>
                    </a:lnTo>
                    <a:lnTo>
                      <a:pt x="420" y="1097"/>
                    </a:lnTo>
                    <a:lnTo>
                      <a:pt x="438" y="1097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 rot="2394072">
                <a:off x="2629" y="1630"/>
                <a:ext cx="497" cy="1097"/>
              </a:xfrm>
              <a:custGeom>
                <a:avLst/>
                <a:gdLst/>
                <a:ahLst/>
                <a:cxnLst>
                  <a:cxn ang="0">
                    <a:pos x="269" y="1097"/>
                  </a:cxn>
                  <a:cxn ang="0">
                    <a:pos x="299" y="1085"/>
                  </a:cxn>
                  <a:cxn ang="0">
                    <a:pos x="329" y="1067"/>
                  </a:cxn>
                  <a:cxn ang="0">
                    <a:pos x="353" y="1043"/>
                  </a:cxn>
                  <a:cxn ang="0">
                    <a:pos x="377" y="1013"/>
                  </a:cxn>
                  <a:cxn ang="0">
                    <a:pos x="401" y="971"/>
                  </a:cxn>
                  <a:cxn ang="0">
                    <a:pos x="425" y="929"/>
                  </a:cxn>
                  <a:cxn ang="0">
                    <a:pos x="443" y="881"/>
                  </a:cxn>
                  <a:cxn ang="0">
                    <a:pos x="461" y="827"/>
                  </a:cxn>
                  <a:cxn ang="0">
                    <a:pos x="473" y="767"/>
                  </a:cxn>
                  <a:cxn ang="0">
                    <a:pos x="485" y="707"/>
                  </a:cxn>
                  <a:cxn ang="0">
                    <a:pos x="491" y="641"/>
                  </a:cxn>
                  <a:cxn ang="0">
                    <a:pos x="497" y="569"/>
                  </a:cxn>
                  <a:cxn ang="0">
                    <a:pos x="497" y="528"/>
                  </a:cxn>
                  <a:cxn ang="0">
                    <a:pos x="491" y="456"/>
                  </a:cxn>
                  <a:cxn ang="0">
                    <a:pos x="485" y="390"/>
                  </a:cxn>
                  <a:cxn ang="0">
                    <a:pos x="473" y="330"/>
                  </a:cxn>
                  <a:cxn ang="0">
                    <a:pos x="461" y="270"/>
                  </a:cxn>
                  <a:cxn ang="0">
                    <a:pos x="443" y="216"/>
                  </a:cxn>
                  <a:cxn ang="0">
                    <a:pos x="425" y="168"/>
                  </a:cxn>
                  <a:cxn ang="0">
                    <a:pos x="401" y="126"/>
                  </a:cxn>
                  <a:cxn ang="0">
                    <a:pos x="377" y="84"/>
                  </a:cxn>
                  <a:cxn ang="0">
                    <a:pos x="353" y="54"/>
                  </a:cxn>
                  <a:cxn ang="0">
                    <a:pos x="329" y="30"/>
                  </a:cxn>
                  <a:cxn ang="0">
                    <a:pos x="299" y="12"/>
                  </a:cxn>
                  <a:cxn ang="0">
                    <a:pos x="269" y="0"/>
                  </a:cxn>
                  <a:cxn ang="0">
                    <a:pos x="246" y="0"/>
                  </a:cxn>
                  <a:cxn ang="0">
                    <a:pos x="216" y="6"/>
                  </a:cxn>
                  <a:cxn ang="0">
                    <a:pos x="186" y="18"/>
                  </a:cxn>
                  <a:cxn ang="0">
                    <a:pos x="156" y="36"/>
                  </a:cxn>
                  <a:cxn ang="0">
                    <a:pos x="132" y="66"/>
                  </a:cxn>
                  <a:cxn ang="0">
                    <a:pos x="108" y="96"/>
                  </a:cxn>
                  <a:cxn ang="0">
                    <a:pos x="84" y="138"/>
                  </a:cxn>
                  <a:cxn ang="0">
                    <a:pos x="66" y="186"/>
                  </a:cxn>
                  <a:cxn ang="0">
                    <a:pos x="48" y="234"/>
                  </a:cxn>
                  <a:cxn ang="0">
                    <a:pos x="30" y="294"/>
                  </a:cxn>
                  <a:cxn ang="0">
                    <a:pos x="18" y="348"/>
                  </a:cxn>
                  <a:cxn ang="0">
                    <a:pos x="6" y="414"/>
                  </a:cxn>
                  <a:cxn ang="0">
                    <a:pos x="0" y="480"/>
                  </a:cxn>
                  <a:cxn ang="0">
                    <a:pos x="0" y="551"/>
                  </a:cxn>
                  <a:cxn ang="0">
                    <a:pos x="0" y="593"/>
                  </a:cxn>
                  <a:cxn ang="0">
                    <a:pos x="6" y="659"/>
                  </a:cxn>
                  <a:cxn ang="0">
                    <a:pos x="12" y="725"/>
                  </a:cxn>
                  <a:cxn ang="0">
                    <a:pos x="24" y="785"/>
                  </a:cxn>
                  <a:cxn ang="0">
                    <a:pos x="42" y="845"/>
                  </a:cxn>
                  <a:cxn ang="0">
                    <a:pos x="60" y="899"/>
                  </a:cxn>
                  <a:cxn ang="0">
                    <a:pos x="78" y="947"/>
                  </a:cxn>
                  <a:cxn ang="0">
                    <a:pos x="102" y="989"/>
                  </a:cxn>
                  <a:cxn ang="0">
                    <a:pos x="126" y="1025"/>
                  </a:cxn>
                  <a:cxn ang="0">
                    <a:pos x="150" y="1055"/>
                  </a:cxn>
                  <a:cxn ang="0">
                    <a:pos x="180" y="1073"/>
                  </a:cxn>
                  <a:cxn ang="0">
                    <a:pos x="210" y="1091"/>
                  </a:cxn>
                  <a:cxn ang="0">
                    <a:pos x="240" y="1097"/>
                  </a:cxn>
                </a:cxnLst>
                <a:rect l="0" t="0" r="r" b="b"/>
                <a:pathLst>
                  <a:path w="497" h="1097">
                    <a:moveTo>
                      <a:pt x="246" y="1097"/>
                    </a:moveTo>
                    <a:lnTo>
                      <a:pt x="257" y="1097"/>
                    </a:lnTo>
                    <a:lnTo>
                      <a:pt x="269" y="1097"/>
                    </a:lnTo>
                    <a:lnTo>
                      <a:pt x="281" y="1091"/>
                    </a:lnTo>
                    <a:lnTo>
                      <a:pt x="287" y="1091"/>
                    </a:lnTo>
                    <a:lnTo>
                      <a:pt x="299" y="1085"/>
                    </a:lnTo>
                    <a:lnTo>
                      <a:pt x="311" y="1079"/>
                    </a:lnTo>
                    <a:lnTo>
                      <a:pt x="317" y="1073"/>
                    </a:lnTo>
                    <a:lnTo>
                      <a:pt x="329" y="1067"/>
                    </a:lnTo>
                    <a:lnTo>
                      <a:pt x="335" y="1061"/>
                    </a:lnTo>
                    <a:lnTo>
                      <a:pt x="347" y="1055"/>
                    </a:lnTo>
                    <a:lnTo>
                      <a:pt x="353" y="1043"/>
                    </a:lnTo>
                    <a:lnTo>
                      <a:pt x="365" y="1031"/>
                    </a:lnTo>
                    <a:lnTo>
                      <a:pt x="371" y="1025"/>
                    </a:lnTo>
                    <a:lnTo>
                      <a:pt x="377" y="1013"/>
                    </a:lnTo>
                    <a:lnTo>
                      <a:pt x="389" y="1001"/>
                    </a:lnTo>
                    <a:lnTo>
                      <a:pt x="395" y="989"/>
                    </a:lnTo>
                    <a:lnTo>
                      <a:pt x="401" y="971"/>
                    </a:lnTo>
                    <a:lnTo>
                      <a:pt x="413" y="959"/>
                    </a:lnTo>
                    <a:lnTo>
                      <a:pt x="419" y="947"/>
                    </a:lnTo>
                    <a:lnTo>
                      <a:pt x="425" y="929"/>
                    </a:lnTo>
                    <a:lnTo>
                      <a:pt x="431" y="911"/>
                    </a:lnTo>
                    <a:lnTo>
                      <a:pt x="437" y="899"/>
                    </a:lnTo>
                    <a:lnTo>
                      <a:pt x="443" y="881"/>
                    </a:lnTo>
                    <a:lnTo>
                      <a:pt x="449" y="863"/>
                    </a:lnTo>
                    <a:lnTo>
                      <a:pt x="455" y="845"/>
                    </a:lnTo>
                    <a:lnTo>
                      <a:pt x="461" y="827"/>
                    </a:lnTo>
                    <a:lnTo>
                      <a:pt x="467" y="809"/>
                    </a:lnTo>
                    <a:lnTo>
                      <a:pt x="473" y="785"/>
                    </a:lnTo>
                    <a:lnTo>
                      <a:pt x="473" y="767"/>
                    </a:lnTo>
                    <a:lnTo>
                      <a:pt x="479" y="749"/>
                    </a:lnTo>
                    <a:lnTo>
                      <a:pt x="479" y="725"/>
                    </a:lnTo>
                    <a:lnTo>
                      <a:pt x="485" y="707"/>
                    </a:lnTo>
                    <a:lnTo>
                      <a:pt x="485" y="683"/>
                    </a:lnTo>
                    <a:lnTo>
                      <a:pt x="491" y="659"/>
                    </a:lnTo>
                    <a:lnTo>
                      <a:pt x="491" y="641"/>
                    </a:lnTo>
                    <a:lnTo>
                      <a:pt x="491" y="617"/>
                    </a:lnTo>
                    <a:lnTo>
                      <a:pt x="497" y="593"/>
                    </a:lnTo>
                    <a:lnTo>
                      <a:pt x="497" y="569"/>
                    </a:lnTo>
                    <a:lnTo>
                      <a:pt x="497" y="551"/>
                    </a:lnTo>
                    <a:lnTo>
                      <a:pt x="497" y="551"/>
                    </a:lnTo>
                    <a:lnTo>
                      <a:pt x="497" y="528"/>
                    </a:lnTo>
                    <a:lnTo>
                      <a:pt x="497" y="504"/>
                    </a:lnTo>
                    <a:lnTo>
                      <a:pt x="491" y="480"/>
                    </a:lnTo>
                    <a:lnTo>
                      <a:pt x="491" y="456"/>
                    </a:lnTo>
                    <a:lnTo>
                      <a:pt x="491" y="438"/>
                    </a:lnTo>
                    <a:lnTo>
                      <a:pt x="485" y="414"/>
                    </a:lnTo>
                    <a:lnTo>
                      <a:pt x="485" y="390"/>
                    </a:lnTo>
                    <a:lnTo>
                      <a:pt x="479" y="372"/>
                    </a:lnTo>
                    <a:lnTo>
                      <a:pt x="479" y="348"/>
                    </a:lnTo>
                    <a:lnTo>
                      <a:pt x="473" y="330"/>
                    </a:lnTo>
                    <a:lnTo>
                      <a:pt x="473" y="312"/>
                    </a:lnTo>
                    <a:lnTo>
                      <a:pt x="467" y="294"/>
                    </a:lnTo>
                    <a:lnTo>
                      <a:pt x="461" y="270"/>
                    </a:lnTo>
                    <a:lnTo>
                      <a:pt x="455" y="252"/>
                    </a:lnTo>
                    <a:lnTo>
                      <a:pt x="449" y="234"/>
                    </a:lnTo>
                    <a:lnTo>
                      <a:pt x="443" y="216"/>
                    </a:lnTo>
                    <a:lnTo>
                      <a:pt x="437" y="204"/>
                    </a:lnTo>
                    <a:lnTo>
                      <a:pt x="431" y="186"/>
                    </a:lnTo>
                    <a:lnTo>
                      <a:pt x="425" y="168"/>
                    </a:lnTo>
                    <a:lnTo>
                      <a:pt x="419" y="156"/>
                    </a:lnTo>
                    <a:lnTo>
                      <a:pt x="413" y="138"/>
                    </a:lnTo>
                    <a:lnTo>
                      <a:pt x="401" y="126"/>
                    </a:lnTo>
                    <a:lnTo>
                      <a:pt x="395" y="114"/>
                    </a:lnTo>
                    <a:lnTo>
                      <a:pt x="389" y="96"/>
                    </a:lnTo>
                    <a:lnTo>
                      <a:pt x="377" y="84"/>
                    </a:lnTo>
                    <a:lnTo>
                      <a:pt x="371" y="78"/>
                    </a:lnTo>
                    <a:lnTo>
                      <a:pt x="365" y="66"/>
                    </a:lnTo>
                    <a:lnTo>
                      <a:pt x="353" y="54"/>
                    </a:lnTo>
                    <a:lnTo>
                      <a:pt x="347" y="48"/>
                    </a:lnTo>
                    <a:lnTo>
                      <a:pt x="335" y="36"/>
                    </a:lnTo>
                    <a:lnTo>
                      <a:pt x="329" y="30"/>
                    </a:lnTo>
                    <a:lnTo>
                      <a:pt x="317" y="24"/>
                    </a:lnTo>
                    <a:lnTo>
                      <a:pt x="311" y="18"/>
                    </a:lnTo>
                    <a:lnTo>
                      <a:pt x="299" y="12"/>
                    </a:lnTo>
                    <a:lnTo>
                      <a:pt x="287" y="6"/>
                    </a:lnTo>
                    <a:lnTo>
                      <a:pt x="281" y="6"/>
                    </a:lnTo>
                    <a:lnTo>
                      <a:pt x="269" y="0"/>
                    </a:lnTo>
                    <a:lnTo>
                      <a:pt x="257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0" y="0"/>
                    </a:lnTo>
                    <a:lnTo>
                      <a:pt x="228" y="0"/>
                    </a:lnTo>
                    <a:lnTo>
                      <a:pt x="216" y="6"/>
                    </a:lnTo>
                    <a:lnTo>
                      <a:pt x="210" y="6"/>
                    </a:lnTo>
                    <a:lnTo>
                      <a:pt x="198" y="12"/>
                    </a:lnTo>
                    <a:lnTo>
                      <a:pt x="186" y="18"/>
                    </a:lnTo>
                    <a:lnTo>
                      <a:pt x="180" y="24"/>
                    </a:lnTo>
                    <a:lnTo>
                      <a:pt x="168" y="30"/>
                    </a:lnTo>
                    <a:lnTo>
                      <a:pt x="156" y="36"/>
                    </a:lnTo>
                    <a:lnTo>
                      <a:pt x="150" y="48"/>
                    </a:lnTo>
                    <a:lnTo>
                      <a:pt x="138" y="54"/>
                    </a:lnTo>
                    <a:lnTo>
                      <a:pt x="132" y="66"/>
                    </a:lnTo>
                    <a:lnTo>
                      <a:pt x="126" y="78"/>
                    </a:lnTo>
                    <a:lnTo>
                      <a:pt x="114" y="84"/>
                    </a:lnTo>
                    <a:lnTo>
                      <a:pt x="108" y="96"/>
                    </a:lnTo>
                    <a:lnTo>
                      <a:pt x="102" y="114"/>
                    </a:lnTo>
                    <a:lnTo>
                      <a:pt x="90" y="126"/>
                    </a:lnTo>
                    <a:lnTo>
                      <a:pt x="84" y="138"/>
                    </a:lnTo>
                    <a:lnTo>
                      <a:pt x="78" y="156"/>
                    </a:lnTo>
                    <a:lnTo>
                      <a:pt x="72" y="168"/>
                    </a:lnTo>
                    <a:lnTo>
                      <a:pt x="66" y="186"/>
                    </a:lnTo>
                    <a:lnTo>
                      <a:pt x="60" y="204"/>
                    </a:lnTo>
                    <a:lnTo>
                      <a:pt x="54" y="216"/>
                    </a:lnTo>
                    <a:lnTo>
                      <a:pt x="48" y="234"/>
                    </a:lnTo>
                    <a:lnTo>
                      <a:pt x="42" y="252"/>
                    </a:lnTo>
                    <a:lnTo>
                      <a:pt x="36" y="270"/>
                    </a:lnTo>
                    <a:lnTo>
                      <a:pt x="30" y="294"/>
                    </a:lnTo>
                    <a:lnTo>
                      <a:pt x="24" y="312"/>
                    </a:lnTo>
                    <a:lnTo>
                      <a:pt x="24" y="330"/>
                    </a:lnTo>
                    <a:lnTo>
                      <a:pt x="18" y="348"/>
                    </a:lnTo>
                    <a:lnTo>
                      <a:pt x="12" y="372"/>
                    </a:lnTo>
                    <a:lnTo>
                      <a:pt x="12" y="390"/>
                    </a:lnTo>
                    <a:lnTo>
                      <a:pt x="6" y="414"/>
                    </a:lnTo>
                    <a:lnTo>
                      <a:pt x="6" y="438"/>
                    </a:lnTo>
                    <a:lnTo>
                      <a:pt x="6" y="456"/>
                    </a:lnTo>
                    <a:lnTo>
                      <a:pt x="0" y="480"/>
                    </a:lnTo>
                    <a:lnTo>
                      <a:pt x="0" y="504"/>
                    </a:lnTo>
                    <a:lnTo>
                      <a:pt x="0" y="528"/>
                    </a:lnTo>
                    <a:lnTo>
                      <a:pt x="0" y="551"/>
                    </a:lnTo>
                    <a:lnTo>
                      <a:pt x="0" y="551"/>
                    </a:lnTo>
                    <a:lnTo>
                      <a:pt x="0" y="569"/>
                    </a:lnTo>
                    <a:lnTo>
                      <a:pt x="0" y="593"/>
                    </a:lnTo>
                    <a:lnTo>
                      <a:pt x="0" y="617"/>
                    </a:lnTo>
                    <a:lnTo>
                      <a:pt x="6" y="641"/>
                    </a:lnTo>
                    <a:lnTo>
                      <a:pt x="6" y="659"/>
                    </a:lnTo>
                    <a:lnTo>
                      <a:pt x="6" y="683"/>
                    </a:lnTo>
                    <a:lnTo>
                      <a:pt x="12" y="707"/>
                    </a:lnTo>
                    <a:lnTo>
                      <a:pt x="12" y="725"/>
                    </a:lnTo>
                    <a:lnTo>
                      <a:pt x="18" y="749"/>
                    </a:lnTo>
                    <a:lnTo>
                      <a:pt x="24" y="767"/>
                    </a:lnTo>
                    <a:lnTo>
                      <a:pt x="24" y="785"/>
                    </a:lnTo>
                    <a:lnTo>
                      <a:pt x="30" y="809"/>
                    </a:lnTo>
                    <a:lnTo>
                      <a:pt x="36" y="827"/>
                    </a:lnTo>
                    <a:lnTo>
                      <a:pt x="42" y="845"/>
                    </a:lnTo>
                    <a:lnTo>
                      <a:pt x="48" y="863"/>
                    </a:lnTo>
                    <a:lnTo>
                      <a:pt x="54" y="881"/>
                    </a:lnTo>
                    <a:lnTo>
                      <a:pt x="60" y="899"/>
                    </a:lnTo>
                    <a:lnTo>
                      <a:pt x="66" y="911"/>
                    </a:lnTo>
                    <a:lnTo>
                      <a:pt x="72" y="929"/>
                    </a:lnTo>
                    <a:lnTo>
                      <a:pt x="78" y="947"/>
                    </a:lnTo>
                    <a:lnTo>
                      <a:pt x="84" y="959"/>
                    </a:lnTo>
                    <a:lnTo>
                      <a:pt x="90" y="971"/>
                    </a:lnTo>
                    <a:lnTo>
                      <a:pt x="102" y="989"/>
                    </a:lnTo>
                    <a:lnTo>
                      <a:pt x="108" y="1001"/>
                    </a:lnTo>
                    <a:lnTo>
                      <a:pt x="114" y="1013"/>
                    </a:lnTo>
                    <a:lnTo>
                      <a:pt x="126" y="1025"/>
                    </a:lnTo>
                    <a:lnTo>
                      <a:pt x="132" y="1031"/>
                    </a:lnTo>
                    <a:lnTo>
                      <a:pt x="138" y="1043"/>
                    </a:lnTo>
                    <a:lnTo>
                      <a:pt x="150" y="1055"/>
                    </a:lnTo>
                    <a:lnTo>
                      <a:pt x="156" y="1061"/>
                    </a:lnTo>
                    <a:lnTo>
                      <a:pt x="168" y="1067"/>
                    </a:lnTo>
                    <a:lnTo>
                      <a:pt x="180" y="1073"/>
                    </a:lnTo>
                    <a:lnTo>
                      <a:pt x="186" y="1079"/>
                    </a:lnTo>
                    <a:lnTo>
                      <a:pt x="198" y="1085"/>
                    </a:lnTo>
                    <a:lnTo>
                      <a:pt x="210" y="1091"/>
                    </a:lnTo>
                    <a:lnTo>
                      <a:pt x="216" y="1091"/>
                    </a:lnTo>
                    <a:lnTo>
                      <a:pt x="228" y="1097"/>
                    </a:lnTo>
                    <a:lnTo>
                      <a:pt x="240" y="1097"/>
                    </a:lnTo>
                    <a:lnTo>
                      <a:pt x="246" y="1097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 rot="2394072">
                <a:off x="2875" y="1628"/>
                <a:ext cx="1" cy="1097"/>
              </a:xfrm>
              <a:custGeom>
                <a:avLst/>
                <a:gdLst/>
                <a:ahLst/>
                <a:cxnLst>
                  <a:cxn ang="0">
                    <a:pos x="0" y="1097"/>
                  </a:cxn>
                  <a:cxn ang="0">
                    <a:pos x="0" y="0"/>
                  </a:cxn>
                  <a:cxn ang="0">
                    <a:pos x="0" y="1097"/>
                  </a:cxn>
                </a:cxnLst>
                <a:rect l="0" t="0" r="r" b="b"/>
                <a:pathLst>
                  <a:path h="1097">
                    <a:moveTo>
                      <a:pt x="0" y="1097"/>
                    </a:moveTo>
                    <a:lnTo>
                      <a:pt x="0" y="0"/>
                    </a:lnTo>
                    <a:lnTo>
                      <a:pt x="0" y="1097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 rot="2394072" flipV="1">
                <a:off x="2875" y="1628"/>
                <a:ext cx="1" cy="10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 rot="2394072">
                <a:off x="2327" y="2180"/>
                <a:ext cx="1097" cy="1"/>
              </a:xfrm>
              <a:custGeom>
                <a:avLst/>
                <a:gdLst/>
                <a:ahLst/>
                <a:cxnLst>
                  <a:cxn ang="0">
                    <a:pos x="1097" y="0"/>
                  </a:cxn>
                  <a:cxn ang="0">
                    <a:pos x="0" y="0"/>
                  </a:cxn>
                  <a:cxn ang="0">
                    <a:pos x="1097" y="0"/>
                  </a:cxn>
                </a:cxnLst>
                <a:rect l="0" t="0" r="r" b="b"/>
                <a:pathLst>
                  <a:path w="1097">
                    <a:moveTo>
                      <a:pt x="1097" y="0"/>
                    </a:moveTo>
                    <a:lnTo>
                      <a:pt x="0" y="0"/>
                    </a:lnTo>
                    <a:lnTo>
                      <a:pt x="1097" y="0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 rot="2394072" flipH="1">
                <a:off x="2327" y="2180"/>
                <a:ext cx="1097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 rot="2394072">
                <a:off x="2227" y="2364"/>
                <a:ext cx="989" cy="1"/>
              </a:xfrm>
              <a:custGeom>
                <a:avLst/>
                <a:gdLst/>
                <a:ahLst/>
                <a:cxnLst>
                  <a:cxn ang="0">
                    <a:pos x="989" y="0"/>
                  </a:cxn>
                  <a:cxn ang="0">
                    <a:pos x="0" y="0"/>
                  </a:cxn>
                  <a:cxn ang="0">
                    <a:pos x="989" y="0"/>
                  </a:cxn>
                </a:cxnLst>
                <a:rect l="0" t="0" r="r" b="b"/>
                <a:pathLst>
                  <a:path w="989">
                    <a:moveTo>
                      <a:pt x="989" y="0"/>
                    </a:moveTo>
                    <a:lnTo>
                      <a:pt x="0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 rot="2394072" flipH="1">
                <a:off x="2227" y="2364"/>
                <a:ext cx="98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 rot="2394072">
                <a:off x="2265" y="2511"/>
                <a:ext cx="665" cy="1"/>
              </a:xfrm>
              <a:custGeom>
                <a:avLst/>
                <a:gdLst/>
                <a:ahLst/>
                <a:cxnLst>
                  <a:cxn ang="0">
                    <a:pos x="665" y="0"/>
                  </a:cxn>
                  <a:cxn ang="0">
                    <a:pos x="0" y="0"/>
                  </a:cxn>
                  <a:cxn ang="0">
                    <a:pos x="665" y="0"/>
                  </a:cxn>
                </a:cxnLst>
                <a:rect l="0" t="0" r="r" b="b"/>
                <a:pathLst>
                  <a:path w="665">
                    <a:moveTo>
                      <a:pt x="665" y="0"/>
                    </a:moveTo>
                    <a:lnTo>
                      <a:pt x="0" y="0"/>
                    </a:lnTo>
                    <a:lnTo>
                      <a:pt x="665" y="0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 rot="2394072" flipH="1">
                <a:off x="2265" y="2511"/>
                <a:ext cx="665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 rot="2394072">
                <a:off x="2538" y="1992"/>
                <a:ext cx="989" cy="1"/>
              </a:xfrm>
              <a:custGeom>
                <a:avLst/>
                <a:gdLst/>
                <a:ahLst/>
                <a:cxnLst>
                  <a:cxn ang="0">
                    <a:pos x="989" y="0"/>
                  </a:cxn>
                  <a:cxn ang="0">
                    <a:pos x="0" y="0"/>
                  </a:cxn>
                  <a:cxn ang="0">
                    <a:pos x="989" y="0"/>
                  </a:cxn>
                </a:cxnLst>
                <a:rect l="0" t="0" r="r" b="b"/>
                <a:pathLst>
                  <a:path w="989">
                    <a:moveTo>
                      <a:pt x="989" y="0"/>
                    </a:moveTo>
                    <a:lnTo>
                      <a:pt x="0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auto">
              <a:xfrm rot="2394072" flipH="1">
                <a:off x="2538" y="1992"/>
                <a:ext cx="98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 rot="2394072">
                <a:off x="2823" y="1845"/>
                <a:ext cx="665" cy="1"/>
              </a:xfrm>
              <a:custGeom>
                <a:avLst/>
                <a:gdLst/>
                <a:ahLst/>
                <a:cxnLst>
                  <a:cxn ang="0">
                    <a:pos x="665" y="0"/>
                  </a:cxn>
                  <a:cxn ang="0">
                    <a:pos x="0" y="0"/>
                  </a:cxn>
                  <a:cxn ang="0">
                    <a:pos x="665" y="0"/>
                  </a:cxn>
                </a:cxnLst>
                <a:rect l="0" t="0" r="r" b="b"/>
                <a:pathLst>
                  <a:path w="665">
                    <a:moveTo>
                      <a:pt x="665" y="0"/>
                    </a:moveTo>
                    <a:lnTo>
                      <a:pt x="0" y="0"/>
                    </a:lnTo>
                    <a:lnTo>
                      <a:pt x="665" y="0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 rot="2394072" flipH="1">
                <a:off x="2823" y="1845"/>
                <a:ext cx="665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 rot="2394072">
                <a:off x="2473" y="2580"/>
                <a:ext cx="0" cy="166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 rot="2394072">
                <a:off x="3282" y="1611"/>
                <a:ext cx="0" cy="166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>
                  <a:latin typeface="Comic Sans MS" pitchFamily="66" charset="0"/>
                </a:endParaRPr>
              </a:p>
            </p:txBody>
          </p:sp>
        </p:grpSp>
        <p:sp>
          <p:nvSpPr>
            <p:cNvPr id="10" name="Freeform 25"/>
            <p:cNvSpPr>
              <a:spLocks/>
            </p:cNvSpPr>
            <p:nvPr/>
          </p:nvSpPr>
          <p:spPr bwMode="auto">
            <a:xfrm flipH="1">
              <a:off x="2799" y="1152"/>
              <a:ext cx="157" cy="490"/>
            </a:xfrm>
            <a:custGeom>
              <a:avLst/>
              <a:gdLst/>
              <a:ahLst/>
              <a:cxnLst>
                <a:cxn ang="0">
                  <a:pos x="223" y="569"/>
                </a:cxn>
                <a:cxn ang="0">
                  <a:pos x="240" y="615"/>
                </a:cxn>
                <a:cxn ang="0">
                  <a:pos x="275" y="667"/>
                </a:cxn>
                <a:cxn ang="0">
                  <a:pos x="276" y="745"/>
                </a:cxn>
                <a:cxn ang="0">
                  <a:pos x="265" y="847"/>
                </a:cxn>
                <a:cxn ang="0">
                  <a:pos x="271" y="935"/>
                </a:cxn>
                <a:cxn ang="0">
                  <a:pos x="267" y="1055"/>
                </a:cxn>
                <a:cxn ang="0">
                  <a:pos x="271" y="1157"/>
                </a:cxn>
                <a:cxn ang="0">
                  <a:pos x="272" y="1181"/>
                </a:cxn>
                <a:cxn ang="0">
                  <a:pos x="259" y="1219"/>
                </a:cxn>
                <a:cxn ang="0">
                  <a:pos x="233" y="1217"/>
                </a:cxn>
                <a:cxn ang="0">
                  <a:pos x="232" y="1163"/>
                </a:cxn>
                <a:cxn ang="0">
                  <a:pos x="230" y="1045"/>
                </a:cxn>
                <a:cxn ang="0">
                  <a:pos x="224" y="895"/>
                </a:cxn>
                <a:cxn ang="0">
                  <a:pos x="217" y="879"/>
                </a:cxn>
                <a:cxn ang="0">
                  <a:pos x="214" y="923"/>
                </a:cxn>
                <a:cxn ang="0">
                  <a:pos x="221" y="1043"/>
                </a:cxn>
                <a:cxn ang="0">
                  <a:pos x="219" y="1233"/>
                </a:cxn>
                <a:cxn ang="0">
                  <a:pos x="221" y="1832"/>
                </a:cxn>
                <a:cxn ang="0">
                  <a:pos x="206" y="1896"/>
                </a:cxn>
                <a:cxn ang="0">
                  <a:pos x="169" y="1896"/>
                </a:cxn>
                <a:cxn ang="0">
                  <a:pos x="176" y="1832"/>
                </a:cxn>
                <a:cxn ang="0">
                  <a:pos x="168" y="1670"/>
                </a:cxn>
                <a:cxn ang="0">
                  <a:pos x="156" y="1389"/>
                </a:cxn>
                <a:cxn ang="0">
                  <a:pos x="132" y="1435"/>
                </a:cxn>
                <a:cxn ang="0">
                  <a:pos x="135" y="1554"/>
                </a:cxn>
                <a:cxn ang="0">
                  <a:pos x="140" y="1744"/>
                </a:cxn>
                <a:cxn ang="0">
                  <a:pos x="118" y="1804"/>
                </a:cxn>
                <a:cxn ang="0">
                  <a:pos x="93" y="1866"/>
                </a:cxn>
                <a:cxn ang="0">
                  <a:pos x="58" y="1862"/>
                </a:cxn>
                <a:cxn ang="0">
                  <a:pos x="76" y="1816"/>
                </a:cxn>
                <a:cxn ang="0">
                  <a:pos x="75" y="1668"/>
                </a:cxn>
                <a:cxn ang="0">
                  <a:pos x="77" y="1393"/>
                </a:cxn>
                <a:cxn ang="0">
                  <a:pos x="21" y="1273"/>
                </a:cxn>
                <a:cxn ang="0">
                  <a:pos x="0" y="1239"/>
                </a:cxn>
                <a:cxn ang="0">
                  <a:pos x="29" y="1019"/>
                </a:cxn>
                <a:cxn ang="0">
                  <a:pos x="48" y="851"/>
                </a:cxn>
                <a:cxn ang="0">
                  <a:pos x="67" y="751"/>
                </a:cxn>
                <a:cxn ang="0">
                  <a:pos x="67" y="549"/>
                </a:cxn>
                <a:cxn ang="0">
                  <a:pos x="47" y="436"/>
                </a:cxn>
                <a:cxn ang="0">
                  <a:pos x="33" y="356"/>
                </a:cxn>
                <a:cxn ang="0">
                  <a:pos x="20" y="268"/>
                </a:cxn>
                <a:cxn ang="0">
                  <a:pos x="27" y="148"/>
                </a:cxn>
                <a:cxn ang="0">
                  <a:pos x="27" y="100"/>
                </a:cxn>
                <a:cxn ang="0">
                  <a:pos x="21" y="62"/>
                </a:cxn>
                <a:cxn ang="0">
                  <a:pos x="20" y="40"/>
                </a:cxn>
                <a:cxn ang="0">
                  <a:pos x="37" y="58"/>
                </a:cxn>
                <a:cxn ang="0">
                  <a:pos x="51" y="2"/>
                </a:cxn>
                <a:cxn ang="0">
                  <a:pos x="56" y="44"/>
                </a:cxn>
                <a:cxn ang="0">
                  <a:pos x="51" y="150"/>
                </a:cxn>
                <a:cxn ang="0">
                  <a:pos x="71" y="290"/>
                </a:cxn>
                <a:cxn ang="0">
                  <a:pos x="87" y="396"/>
                </a:cxn>
                <a:cxn ang="0">
                  <a:pos x="100" y="426"/>
                </a:cxn>
                <a:cxn ang="0">
                  <a:pos x="111" y="474"/>
                </a:cxn>
                <a:cxn ang="0">
                  <a:pos x="133" y="468"/>
                </a:cxn>
                <a:cxn ang="0">
                  <a:pos x="147" y="460"/>
                </a:cxn>
                <a:cxn ang="0">
                  <a:pos x="156" y="392"/>
                </a:cxn>
                <a:cxn ang="0">
                  <a:pos x="168" y="352"/>
                </a:cxn>
                <a:cxn ang="0">
                  <a:pos x="182" y="324"/>
                </a:cxn>
                <a:cxn ang="0">
                  <a:pos x="221" y="350"/>
                </a:cxn>
                <a:cxn ang="0">
                  <a:pos x="233" y="440"/>
                </a:cxn>
                <a:cxn ang="0">
                  <a:pos x="205" y="527"/>
                </a:cxn>
              </a:cxnLst>
              <a:rect l="0" t="0" r="r" b="b"/>
              <a:pathLst>
                <a:path w="306" h="1914">
                  <a:moveTo>
                    <a:pt x="202" y="537"/>
                  </a:moveTo>
                  <a:lnTo>
                    <a:pt x="208" y="553"/>
                  </a:lnTo>
                  <a:lnTo>
                    <a:pt x="211" y="555"/>
                  </a:lnTo>
                  <a:lnTo>
                    <a:pt x="217" y="561"/>
                  </a:lnTo>
                  <a:lnTo>
                    <a:pt x="223" y="569"/>
                  </a:lnTo>
                  <a:lnTo>
                    <a:pt x="228" y="577"/>
                  </a:lnTo>
                  <a:lnTo>
                    <a:pt x="231" y="587"/>
                  </a:lnTo>
                  <a:lnTo>
                    <a:pt x="233" y="597"/>
                  </a:lnTo>
                  <a:lnTo>
                    <a:pt x="236" y="607"/>
                  </a:lnTo>
                  <a:lnTo>
                    <a:pt x="240" y="615"/>
                  </a:lnTo>
                  <a:lnTo>
                    <a:pt x="244" y="621"/>
                  </a:lnTo>
                  <a:lnTo>
                    <a:pt x="249" y="627"/>
                  </a:lnTo>
                  <a:lnTo>
                    <a:pt x="261" y="645"/>
                  </a:lnTo>
                  <a:lnTo>
                    <a:pt x="272" y="661"/>
                  </a:lnTo>
                  <a:lnTo>
                    <a:pt x="275" y="667"/>
                  </a:lnTo>
                  <a:lnTo>
                    <a:pt x="277" y="671"/>
                  </a:lnTo>
                  <a:lnTo>
                    <a:pt x="277" y="705"/>
                  </a:lnTo>
                  <a:lnTo>
                    <a:pt x="278" y="715"/>
                  </a:lnTo>
                  <a:lnTo>
                    <a:pt x="278" y="737"/>
                  </a:lnTo>
                  <a:lnTo>
                    <a:pt x="276" y="745"/>
                  </a:lnTo>
                  <a:lnTo>
                    <a:pt x="274" y="751"/>
                  </a:lnTo>
                  <a:lnTo>
                    <a:pt x="272" y="763"/>
                  </a:lnTo>
                  <a:lnTo>
                    <a:pt x="268" y="795"/>
                  </a:lnTo>
                  <a:lnTo>
                    <a:pt x="265" y="827"/>
                  </a:lnTo>
                  <a:lnTo>
                    <a:pt x="265" y="847"/>
                  </a:lnTo>
                  <a:lnTo>
                    <a:pt x="269" y="863"/>
                  </a:lnTo>
                  <a:lnTo>
                    <a:pt x="272" y="877"/>
                  </a:lnTo>
                  <a:lnTo>
                    <a:pt x="272" y="889"/>
                  </a:lnTo>
                  <a:lnTo>
                    <a:pt x="271" y="911"/>
                  </a:lnTo>
                  <a:lnTo>
                    <a:pt x="271" y="935"/>
                  </a:lnTo>
                  <a:lnTo>
                    <a:pt x="272" y="957"/>
                  </a:lnTo>
                  <a:lnTo>
                    <a:pt x="272" y="983"/>
                  </a:lnTo>
                  <a:lnTo>
                    <a:pt x="270" y="1015"/>
                  </a:lnTo>
                  <a:lnTo>
                    <a:pt x="268" y="1043"/>
                  </a:lnTo>
                  <a:lnTo>
                    <a:pt x="267" y="1055"/>
                  </a:lnTo>
                  <a:lnTo>
                    <a:pt x="267" y="1061"/>
                  </a:lnTo>
                  <a:lnTo>
                    <a:pt x="268" y="1075"/>
                  </a:lnTo>
                  <a:lnTo>
                    <a:pt x="270" y="1099"/>
                  </a:lnTo>
                  <a:lnTo>
                    <a:pt x="271" y="1127"/>
                  </a:lnTo>
                  <a:lnTo>
                    <a:pt x="271" y="1157"/>
                  </a:lnTo>
                  <a:lnTo>
                    <a:pt x="268" y="1161"/>
                  </a:lnTo>
                  <a:lnTo>
                    <a:pt x="266" y="1163"/>
                  </a:lnTo>
                  <a:lnTo>
                    <a:pt x="267" y="1167"/>
                  </a:lnTo>
                  <a:lnTo>
                    <a:pt x="270" y="1173"/>
                  </a:lnTo>
                  <a:lnTo>
                    <a:pt x="272" y="1181"/>
                  </a:lnTo>
                  <a:lnTo>
                    <a:pt x="272" y="1187"/>
                  </a:lnTo>
                  <a:lnTo>
                    <a:pt x="270" y="1193"/>
                  </a:lnTo>
                  <a:lnTo>
                    <a:pt x="266" y="1205"/>
                  </a:lnTo>
                  <a:lnTo>
                    <a:pt x="262" y="1215"/>
                  </a:lnTo>
                  <a:lnTo>
                    <a:pt x="259" y="1219"/>
                  </a:lnTo>
                  <a:lnTo>
                    <a:pt x="256" y="1219"/>
                  </a:lnTo>
                  <a:lnTo>
                    <a:pt x="253" y="1221"/>
                  </a:lnTo>
                  <a:lnTo>
                    <a:pt x="244" y="1221"/>
                  </a:lnTo>
                  <a:lnTo>
                    <a:pt x="236" y="1219"/>
                  </a:lnTo>
                  <a:lnTo>
                    <a:pt x="233" y="1217"/>
                  </a:lnTo>
                  <a:lnTo>
                    <a:pt x="231" y="1213"/>
                  </a:lnTo>
                  <a:lnTo>
                    <a:pt x="229" y="1199"/>
                  </a:lnTo>
                  <a:lnTo>
                    <a:pt x="229" y="1189"/>
                  </a:lnTo>
                  <a:lnTo>
                    <a:pt x="231" y="1171"/>
                  </a:lnTo>
                  <a:lnTo>
                    <a:pt x="232" y="1163"/>
                  </a:lnTo>
                  <a:lnTo>
                    <a:pt x="232" y="1159"/>
                  </a:lnTo>
                  <a:lnTo>
                    <a:pt x="229" y="1153"/>
                  </a:lnTo>
                  <a:lnTo>
                    <a:pt x="229" y="1083"/>
                  </a:lnTo>
                  <a:lnTo>
                    <a:pt x="230" y="1057"/>
                  </a:lnTo>
                  <a:lnTo>
                    <a:pt x="230" y="1045"/>
                  </a:lnTo>
                  <a:lnTo>
                    <a:pt x="229" y="1029"/>
                  </a:lnTo>
                  <a:lnTo>
                    <a:pt x="227" y="993"/>
                  </a:lnTo>
                  <a:lnTo>
                    <a:pt x="225" y="955"/>
                  </a:lnTo>
                  <a:lnTo>
                    <a:pt x="224" y="921"/>
                  </a:lnTo>
                  <a:lnTo>
                    <a:pt x="224" y="895"/>
                  </a:lnTo>
                  <a:lnTo>
                    <a:pt x="222" y="879"/>
                  </a:lnTo>
                  <a:lnTo>
                    <a:pt x="220" y="869"/>
                  </a:lnTo>
                  <a:lnTo>
                    <a:pt x="219" y="865"/>
                  </a:lnTo>
                  <a:lnTo>
                    <a:pt x="219" y="869"/>
                  </a:lnTo>
                  <a:lnTo>
                    <a:pt x="217" y="879"/>
                  </a:lnTo>
                  <a:lnTo>
                    <a:pt x="216" y="891"/>
                  </a:lnTo>
                  <a:lnTo>
                    <a:pt x="214" y="899"/>
                  </a:lnTo>
                  <a:lnTo>
                    <a:pt x="212" y="903"/>
                  </a:lnTo>
                  <a:lnTo>
                    <a:pt x="212" y="911"/>
                  </a:lnTo>
                  <a:lnTo>
                    <a:pt x="214" y="923"/>
                  </a:lnTo>
                  <a:lnTo>
                    <a:pt x="219" y="941"/>
                  </a:lnTo>
                  <a:lnTo>
                    <a:pt x="223" y="961"/>
                  </a:lnTo>
                  <a:lnTo>
                    <a:pt x="223" y="983"/>
                  </a:lnTo>
                  <a:lnTo>
                    <a:pt x="221" y="1011"/>
                  </a:lnTo>
                  <a:lnTo>
                    <a:pt x="221" y="1043"/>
                  </a:lnTo>
                  <a:lnTo>
                    <a:pt x="222" y="1125"/>
                  </a:lnTo>
                  <a:lnTo>
                    <a:pt x="222" y="1189"/>
                  </a:lnTo>
                  <a:lnTo>
                    <a:pt x="221" y="1217"/>
                  </a:lnTo>
                  <a:lnTo>
                    <a:pt x="219" y="1229"/>
                  </a:lnTo>
                  <a:lnTo>
                    <a:pt x="219" y="1233"/>
                  </a:lnTo>
                  <a:lnTo>
                    <a:pt x="300" y="1229"/>
                  </a:lnTo>
                  <a:lnTo>
                    <a:pt x="306" y="1486"/>
                  </a:lnTo>
                  <a:lnTo>
                    <a:pt x="233" y="1538"/>
                  </a:lnTo>
                  <a:lnTo>
                    <a:pt x="220" y="1540"/>
                  </a:lnTo>
                  <a:lnTo>
                    <a:pt x="221" y="1832"/>
                  </a:lnTo>
                  <a:lnTo>
                    <a:pt x="211" y="1842"/>
                  </a:lnTo>
                  <a:lnTo>
                    <a:pt x="211" y="1866"/>
                  </a:lnTo>
                  <a:lnTo>
                    <a:pt x="210" y="1886"/>
                  </a:lnTo>
                  <a:lnTo>
                    <a:pt x="208" y="1892"/>
                  </a:lnTo>
                  <a:lnTo>
                    <a:pt x="206" y="1896"/>
                  </a:lnTo>
                  <a:lnTo>
                    <a:pt x="200" y="1902"/>
                  </a:lnTo>
                  <a:lnTo>
                    <a:pt x="184" y="1914"/>
                  </a:lnTo>
                  <a:lnTo>
                    <a:pt x="177" y="1914"/>
                  </a:lnTo>
                  <a:lnTo>
                    <a:pt x="172" y="1908"/>
                  </a:lnTo>
                  <a:lnTo>
                    <a:pt x="169" y="1896"/>
                  </a:lnTo>
                  <a:lnTo>
                    <a:pt x="168" y="1882"/>
                  </a:lnTo>
                  <a:lnTo>
                    <a:pt x="171" y="1868"/>
                  </a:lnTo>
                  <a:lnTo>
                    <a:pt x="173" y="1858"/>
                  </a:lnTo>
                  <a:lnTo>
                    <a:pt x="175" y="1844"/>
                  </a:lnTo>
                  <a:lnTo>
                    <a:pt x="176" y="1832"/>
                  </a:lnTo>
                  <a:lnTo>
                    <a:pt x="177" y="1826"/>
                  </a:lnTo>
                  <a:lnTo>
                    <a:pt x="170" y="1810"/>
                  </a:lnTo>
                  <a:lnTo>
                    <a:pt x="170" y="1718"/>
                  </a:lnTo>
                  <a:lnTo>
                    <a:pt x="169" y="1696"/>
                  </a:lnTo>
                  <a:lnTo>
                    <a:pt x="168" y="1670"/>
                  </a:lnTo>
                  <a:lnTo>
                    <a:pt x="163" y="1608"/>
                  </a:lnTo>
                  <a:lnTo>
                    <a:pt x="158" y="1548"/>
                  </a:lnTo>
                  <a:lnTo>
                    <a:pt x="157" y="1524"/>
                  </a:lnTo>
                  <a:lnTo>
                    <a:pt x="156" y="1506"/>
                  </a:lnTo>
                  <a:lnTo>
                    <a:pt x="156" y="1389"/>
                  </a:lnTo>
                  <a:lnTo>
                    <a:pt x="137" y="1385"/>
                  </a:lnTo>
                  <a:lnTo>
                    <a:pt x="137" y="1389"/>
                  </a:lnTo>
                  <a:lnTo>
                    <a:pt x="136" y="1401"/>
                  </a:lnTo>
                  <a:lnTo>
                    <a:pt x="133" y="1427"/>
                  </a:lnTo>
                  <a:lnTo>
                    <a:pt x="132" y="1435"/>
                  </a:lnTo>
                  <a:lnTo>
                    <a:pt x="132" y="1444"/>
                  </a:lnTo>
                  <a:lnTo>
                    <a:pt x="133" y="1470"/>
                  </a:lnTo>
                  <a:lnTo>
                    <a:pt x="135" y="1496"/>
                  </a:lnTo>
                  <a:lnTo>
                    <a:pt x="135" y="1520"/>
                  </a:lnTo>
                  <a:lnTo>
                    <a:pt x="135" y="1554"/>
                  </a:lnTo>
                  <a:lnTo>
                    <a:pt x="136" y="1572"/>
                  </a:lnTo>
                  <a:lnTo>
                    <a:pt x="136" y="1614"/>
                  </a:lnTo>
                  <a:lnTo>
                    <a:pt x="138" y="1660"/>
                  </a:lnTo>
                  <a:lnTo>
                    <a:pt x="139" y="1706"/>
                  </a:lnTo>
                  <a:lnTo>
                    <a:pt x="140" y="1744"/>
                  </a:lnTo>
                  <a:lnTo>
                    <a:pt x="140" y="1760"/>
                  </a:lnTo>
                  <a:lnTo>
                    <a:pt x="141" y="1772"/>
                  </a:lnTo>
                  <a:lnTo>
                    <a:pt x="141" y="1782"/>
                  </a:lnTo>
                  <a:lnTo>
                    <a:pt x="123" y="1804"/>
                  </a:lnTo>
                  <a:lnTo>
                    <a:pt x="118" y="1804"/>
                  </a:lnTo>
                  <a:lnTo>
                    <a:pt x="117" y="1806"/>
                  </a:lnTo>
                  <a:lnTo>
                    <a:pt x="114" y="1814"/>
                  </a:lnTo>
                  <a:lnTo>
                    <a:pt x="107" y="1840"/>
                  </a:lnTo>
                  <a:lnTo>
                    <a:pt x="102" y="1854"/>
                  </a:lnTo>
                  <a:lnTo>
                    <a:pt x="93" y="1866"/>
                  </a:lnTo>
                  <a:lnTo>
                    <a:pt x="84" y="1874"/>
                  </a:lnTo>
                  <a:lnTo>
                    <a:pt x="76" y="1876"/>
                  </a:lnTo>
                  <a:lnTo>
                    <a:pt x="69" y="1874"/>
                  </a:lnTo>
                  <a:lnTo>
                    <a:pt x="62" y="1870"/>
                  </a:lnTo>
                  <a:lnTo>
                    <a:pt x="58" y="1862"/>
                  </a:lnTo>
                  <a:lnTo>
                    <a:pt x="57" y="1852"/>
                  </a:lnTo>
                  <a:lnTo>
                    <a:pt x="62" y="1840"/>
                  </a:lnTo>
                  <a:lnTo>
                    <a:pt x="69" y="1828"/>
                  </a:lnTo>
                  <a:lnTo>
                    <a:pt x="74" y="1820"/>
                  </a:lnTo>
                  <a:lnTo>
                    <a:pt x="76" y="1816"/>
                  </a:lnTo>
                  <a:lnTo>
                    <a:pt x="77" y="1816"/>
                  </a:lnTo>
                  <a:lnTo>
                    <a:pt x="77" y="1790"/>
                  </a:lnTo>
                  <a:lnTo>
                    <a:pt x="76" y="1772"/>
                  </a:lnTo>
                  <a:lnTo>
                    <a:pt x="76" y="1724"/>
                  </a:lnTo>
                  <a:lnTo>
                    <a:pt x="75" y="1668"/>
                  </a:lnTo>
                  <a:lnTo>
                    <a:pt x="74" y="1554"/>
                  </a:lnTo>
                  <a:lnTo>
                    <a:pt x="75" y="1506"/>
                  </a:lnTo>
                  <a:lnTo>
                    <a:pt x="75" y="1472"/>
                  </a:lnTo>
                  <a:lnTo>
                    <a:pt x="76" y="1429"/>
                  </a:lnTo>
                  <a:lnTo>
                    <a:pt x="77" y="1393"/>
                  </a:lnTo>
                  <a:lnTo>
                    <a:pt x="78" y="1379"/>
                  </a:lnTo>
                  <a:lnTo>
                    <a:pt x="79" y="1367"/>
                  </a:lnTo>
                  <a:lnTo>
                    <a:pt x="79" y="1359"/>
                  </a:lnTo>
                  <a:lnTo>
                    <a:pt x="20" y="1301"/>
                  </a:lnTo>
                  <a:lnTo>
                    <a:pt x="21" y="1273"/>
                  </a:lnTo>
                  <a:lnTo>
                    <a:pt x="20" y="1273"/>
                  </a:lnTo>
                  <a:lnTo>
                    <a:pt x="18" y="1269"/>
                  </a:lnTo>
                  <a:lnTo>
                    <a:pt x="12" y="1263"/>
                  </a:lnTo>
                  <a:lnTo>
                    <a:pt x="5" y="1251"/>
                  </a:lnTo>
                  <a:lnTo>
                    <a:pt x="0" y="1239"/>
                  </a:lnTo>
                  <a:lnTo>
                    <a:pt x="4" y="1215"/>
                  </a:lnTo>
                  <a:lnTo>
                    <a:pt x="8" y="1181"/>
                  </a:lnTo>
                  <a:lnTo>
                    <a:pt x="13" y="1141"/>
                  </a:lnTo>
                  <a:lnTo>
                    <a:pt x="18" y="1099"/>
                  </a:lnTo>
                  <a:lnTo>
                    <a:pt x="29" y="1019"/>
                  </a:lnTo>
                  <a:lnTo>
                    <a:pt x="34" y="985"/>
                  </a:lnTo>
                  <a:lnTo>
                    <a:pt x="38" y="959"/>
                  </a:lnTo>
                  <a:lnTo>
                    <a:pt x="44" y="919"/>
                  </a:lnTo>
                  <a:lnTo>
                    <a:pt x="47" y="883"/>
                  </a:lnTo>
                  <a:lnTo>
                    <a:pt x="48" y="851"/>
                  </a:lnTo>
                  <a:lnTo>
                    <a:pt x="50" y="831"/>
                  </a:lnTo>
                  <a:lnTo>
                    <a:pt x="53" y="819"/>
                  </a:lnTo>
                  <a:lnTo>
                    <a:pt x="57" y="801"/>
                  </a:lnTo>
                  <a:lnTo>
                    <a:pt x="62" y="779"/>
                  </a:lnTo>
                  <a:lnTo>
                    <a:pt x="67" y="751"/>
                  </a:lnTo>
                  <a:lnTo>
                    <a:pt x="77" y="687"/>
                  </a:lnTo>
                  <a:lnTo>
                    <a:pt x="84" y="617"/>
                  </a:lnTo>
                  <a:lnTo>
                    <a:pt x="75" y="579"/>
                  </a:lnTo>
                  <a:lnTo>
                    <a:pt x="71" y="563"/>
                  </a:lnTo>
                  <a:lnTo>
                    <a:pt x="67" y="549"/>
                  </a:lnTo>
                  <a:lnTo>
                    <a:pt x="62" y="525"/>
                  </a:lnTo>
                  <a:lnTo>
                    <a:pt x="58" y="503"/>
                  </a:lnTo>
                  <a:lnTo>
                    <a:pt x="57" y="489"/>
                  </a:lnTo>
                  <a:lnTo>
                    <a:pt x="54" y="474"/>
                  </a:lnTo>
                  <a:lnTo>
                    <a:pt x="47" y="436"/>
                  </a:lnTo>
                  <a:lnTo>
                    <a:pt x="40" y="402"/>
                  </a:lnTo>
                  <a:lnTo>
                    <a:pt x="37" y="388"/>
                  </a:lnTo>
                  <a:lnTo>
                    <a:pt x="36" y="380"/>
                  </a:lnTo>
                  <a:lnTo>
                    <a:pt x="35" y="370"/>
                  </a:lnTo>
                  <a:lnTo>
                    <a:pt x="33" y="356"/>
                  </a:lnTo>
                  <a:lnTo>
                    <a:pt x="28" y="318"/>
                  </a:lnTo>
                  <a:lnTo>
                    <a:pt x="25" y="300"/>
                  </a:lnTo>
                  <a:lnTo>
                    <a:pt x="22" y="284"/>
                  </a:lnTo>
                  <a:lnTo>
                    <a:pt x="21" y="272"/>
                  </a:lnTo>
                  <a:lnTo>
                    <a:pt x="20" y="268"/>
                  </a:lnTo>
                  <a:lnTo>
                    <a:pt x="34" y="238"/>
                  </a:lnTo>
                  <a:lnTo>
                    <a:pt x="32" y="174"/>
                  </a:lnTo>
                  <a:lnTo>
                    <a:pt x="31" y="170"/>
                  </a:lnTo>
                  <a:lnTo>
                    <a:pt x="29" y="160"/>
                  </a:lnTo>
                  <a:lnTo>
                    <a:pt x="27" y="148"/>
                  </a:lnTo>
                  <a:lnTo>
                    <a:pt x="26" y="138"/>
                  </a:lnTo>
                  <a:lnTo>
                    <a:pt x="28" y="116"/>
                  </a:lnTo>
                  <a:lnTo>
                    <a:pt x="29" y="106"/>
                  </a:lnTo>
                  <a:lnTo>
                    <a:pt x="29" y="102"/>
                  </a:lnTo>
                  <a:lnTo>
                    <a:pt x="27" y="100"/>
                  </a:lnTo>
                  <a:lnTo>
                    <a:pt x="24" y="94"/>
                  </a:lnTo>
                  <a:lnTo>
                    <a:pt x="21" y="86"/>
                  </a:lnTo>
                  <a:lnTo>
                    <a:pt x="20" y="76"/>
                  </a:lnTo>
                  <a:lnTo>
                    <a:pt x="20" y="66"/>
                  </a:lnTo>
                  <a:lnTo>
                    <a:pt x="21" y="62"/>
                  </a:lnTo>
                  <a:lnTo>
                    <a:pt x="23" y="60"/>
                  </a:lnTo>
                  <a:lnTo>
                    <a:pt x="24" y="58"/>
                  </a:lnTo>
                  <a:lnTo>
                    <a:pt x="22" y="54"/>
                  </a:lnTo>
                  <a:lnTo>
                    <a:pt x="19" y="46"/>
                  </a:lnTo>
                  <a:lnTo>
                    <a:pt x="20" y="40"/>
                  </a:lnTo>
                  <a:lnTo>
                    <a:pt x="23" y="40"/>
                  </a:lnTo>
                  <a:lnTo>
                    <a:pt x="29" y="46"/>
                  </a:lnTo>
                  <a:lnTo>
                    <a:pt x="34" y="52"/>
                  </a:lnTo>
                  <a:lnTo>
                    <a:pt x="36" y="56"/>
                  </a:lnTo>
                  <a:lnTo>
                    <a:pt x="37" y="58"/>
                  </a:lnTo>
                  <a:lnTo>
                    <a:pt x="39" y="62"/>
                  </a:lnTo>
                  <a:lnTo>
                    <a:pt x="45" y="72"/>
                  </a:lnTo>
                  <a:lnTo>
                    <a:pt x="50" y="38"/>
                  </a:lnTo>
                  <a:lnTo>
                    <a:pt x="50" y="6"/>
                  </a:lnTo>
                  <a:lnTo>
                    <a:pt x="51" y="2"/>
                  </a:lnTo>
                  <a:lnTo>
                    <a:pt x="52" y="0"/>
                  </a:lnTo>
                  <a:lnTo>
                    <a:pt x="53" y="2"/>
                  </a:lnTo>
                  <a:lnTo>
                    <a:pt x="54" y="6"/>
                  </a:lnTo>
                  <a:lnTo>
                    <a:pt x="56" y="38"/>
                  </a:lnTo>
                  <a:lnTo>
                    <a:pt x="56" y="44"/>
                  </a:lnTo>
                  <a:lnTo>
                    <a:pt x="56" y="60"/>
                  </a:lnTo>
                  <a:lnTo>
                    <a:pt x="55" y="88"/>
                  </a:lnTo>
                  <a:lnTo>
                    <a:pt x="54" y="106"/>
                  </a:lnTo>
                  <a:lnTo>
                    <a:pt x="52" y="128"/>
                  </a:lnTo>
                  <a:lnTo>
                    <a:pt x="51" y="150"/>
                  </a:lnTo>
                  <a:lnTo>
                    <a:pt x="52" y="172"/>
                  </a:lnTo>
                  <a:lnTo>
                    <a:pt x="58" y="212"/>
                  </a:lnTo>
                  <a:lnTo>
                    <a:pt x="64" y="248"/>
                  </a:lnTo>
                  <a:lnTo>
                    <a:pt x="67" y="266"/>
                  </a:lnTo>
                  <a:lnTo>
                    <a:pt x="71" y="290"/>
                  </a:lnTo>
                  <a:lnTo>
                    <a:pt x="75" y="316"/>
                  </a:lnTo>
                  <a:lnTo>
                    <a:pt x="81" y="336"/>
                  </a:lnTo>
                  <a:lnTo>
                    <a:pt x="85" y="354"/>
                  </a:lnTo>
                  <a:lnTo>
                    <a:pt x="87" y="374"/>
                  </a:lnTo>
                  <a:lnTo>
                    <a:pt x="87" y="396"/>
                  </a:lnTo>
                  <a:lnTo>
                    <a:pt x="88" y="398"/>
                  </a:lnTo>
                  <a:lnTo>
                    <a:pt x="92" y="400"/>
                  </a:lnTo>
                  <a:lnTo>
                    <a:pt x="95" y="406"/>
                  </a:lnTo>
                  <a:lnTo>
                    <a:pt x="98" y="414"/>
                  </a:lnTo>
                  <a:lnTo>
                    <a:pt x="100" y="426"/>
                  </a:lnTo>
                  <a:lnTo>
                    <a:pt x="101" y="438"/>
                  </a:lnTo>
                  <a:lnTo>
                    <a:pt x="104" y="450"/>
                  </a:lnTo>
                  <a:lnTo>
                    <a:pt x="107" y="456"/>
                  </a:lnTo>
                  <a:lnTo>
                    <a:pt x="110" y="464"/>
                  </a:lnTo>
                  <a:lnTo>
                    <a:pt x="111" y="474"/>
                  </a:lnTo>
                  <a:lnTo>
                    <a:pt x="111" y="487"/>
                  </a:lnTo>
                  <a:lnTo>
                    <a:pt x="118" y="487"/>
                  </a:lnTo>
                  <a:lnTo>
                    <a:pt x="121" y="481"/>
                  </a:lnTo>
                  <a:lnTo>
                    <a:pt x="127" y="472"/>
                  </a:lnTo>
                  <a:lnTo>
                    <a:pt x="133" y="468"/>
                  </a:lnTo>
                  <a:lnTo>
                    <a:pt x="137" y="470"/>
                  </a:lnTo>
                  <a:lnTo>
                    <a:pt x="145" y="481"/>
                  </a:lnTo>
                  <a:lnTo>
                    <a:pt x="146" y="483"/>
                  </a:lnTo>
                  <a:lnTo>
                    <a:pt x="146" y="476"/>
                  </a:lnTo>
                  <a:lnTo>
                    <a:pt x="147" y="460"/>
                  </a:lnTo>
                  <a:lnTo>
                    <a:pt x="148" y="440"/>
                  </a:lnTo>
                  <a:lnTo>
                    <a:pt x="149" y="430"/>
                  </a:lnTo>
                  <a:lnTo>
                    <a:pt x="153" y="418"/>
                  </a:lnTo>
                  <a:lnTo>
                    <a:pt x="154" y="406"/>
                  </a:lnTo>
                  <a:lnTo>
                    <a:pt x="156" y="392"/>
                  </a:lnTo>
                  <a:lnTo>
                    <a:pt x="160" y="380"/>
                  </a:lnTo>
                  <a:lnTo>
                    <a:pt x="165" y="364"/>
                  </a:lnTo>
                  <a:lnTo>
                    <a:pt x="167" y="358"/>
                  </a:lnTo>
                  <a:lnTo>
                    <a:pt x="168" y="356"/>
                  </a:lnTo>
                  <a:lnTo>
                    <a:pt x="168" y="352"/>
                  </a:lnTo>
                  <a:lnTo>
                    <a:pt x="167" y="346"/>
                  </a:lnTo>
                  <a:lnTo>
                    <a:pt x="167" y="336"/>
                  </a:lnTo>
                  <a:lnTo>
                    <a:pt x="169" y="328"/>
                  </a:lnTo>
                  <a:lnTo>
                    <a:pt x="175" y="326"/>
                  </a:lnTo>
                  <a:lnTo>
                    <a:pt x="182" y="324"/>
                  </a:lnTo>
                  <a:lnTo>
                    <a:pt x="186" y="324"/>
                  </a:lnTo>
                  <a:lnTo>
                    <a:pt x="193" y="328"/>
                  </a:lnTo>
                  <a:lnTo>
                    <a:pt x="206" y="338"/>
                  </a:lnTo>
                  <a:lnTo>
                    <a:pt x="213" y="342"/>
                  </a:lnTo>
                  <a:lnTo>
                    <a:pt x="221" y="350"/>
                  </a:lnTo>
                  <a:lnTo>
                    <a:pt x="227" y="364"/>
                  </a:lnTo>
                  <a:lnTo>
                    <a:pt x="232" y="382"/>
                  </a:lnTo>
                  <a:lnTo>
                    <a:pt x="234" y="402"/>
                  </a:lnTo>
                  <a:lnTo>
                    <a:pt x="234" y="422"/>
                  </a:lnTo>
                  <a:lnTo>
                    <a:pt x="233" y="440"/>
                  </a:lnTo>
                  <a:lnTo>
                    <a:pt x="229" y="454"/>
                  </a:lnTo>
                  <a:lnTo>
                    <a:pt x="226" y="464"/>
                  </a:lnTo>
                  <a:lnTo>
                    <a:pt x="221" y="476"/>
                  </a:lnTo>
                  <a:lnTo>
                    <a:pt x="213" y="503"/>
                  </a:lnTo>
                  <a:lnTo>
                    <a:pt x="205" y="527"/>
                  </a:lnTo>
                  <a:lnTo>
                    <a:pt x="203" y="535"/>
                  </a:lnTo>
                  <a:lnTo>
                    <a:pt x="202" y="537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>
                <a:latin typeface="Comic Sans MS" pitchFamily="66" charset="0"/>
              </a:endParaRPr>
            </a:p>
          </p:txBody>
        </p:sp>
      </p:grpSp>
      <p:sp>
        <p:nvSpPr>
          <p:cNvPr id="28" name="Oval 26"/>
          <p:cNvSpPr>
            <a:spLocks noChangeArrowheads="1"/>
          </p:cNvSpPr>
          <p:nvPr/>
        </p:nvSpPr>
        <p:spPr bwMode="auto">
          <a:xfrm>
            <a:off x="1724025" y="438150"/>
            <a:ext cx="5689600" cy="5708650"/>
          </a:xfrm>
          <a:prstGeom prst="ellipse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1727200" y="3022600"/>
            <a:ext cx="5689600" cy="812800"/>
          </a:xfrm>
          <a:prstGeom prst="ellips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 rot="2783764">
            <a:off x="1688307" y="2748756"/>
            <a:ext cx="5637212" cy="1222375"/>
          </a:xfrm>
          <a:prstGeom prst="ellipse">
            <a:avLst/>
          </a:prstGeom>
          <a:noFill/>
          <a:ln w="28575" cap="sq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tr-TR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31" name="Group 29"/>
          <p:cNvGrpSpPr>
            <a:grpSpLocks/>
          </p:cNvGrpSpPr>
          <p:nvPr/>
        </p:nvGrpSpPr>
        <p:grpSpPr bwMode="auto">
          <a:xfrm>
            <a:off x="1852613" y="609600"/>
            <a:ext cx="5702299" cy="5380038"/>
            <a:chOff x="1229" y="570"/>
            <a:chExt cx="3592" cy="3389"/>
          </a:xfrm>
        </p:grpSpPr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V="1">
              <a:off x="4189" y="774"/>
              <a:ext cx="77" cy="7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>
                <a:latin typeface="Comic Sans MS" pitchFamily="66" charset="0"/>
              </a:endParaRP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V="1">
              <a:off x="1584" y="3381"/>
              <a:ext cx="75" cy="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>
                <a:latin typeface="Comic Sans MS" pitchFamily="66" charset="0"/>
              </a:endParaRP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4199" y="570"/>
              <a:ext cx="622" cy="407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r-TR" sz="1200" dirty="0" smtClean="0">
                  <a:latin typeface="Comic Sans MS" pitchFamily="66" charset="0"/>
                </a:rPr>
                <a:t>North Celestial Pole</a:t>
              </a:r>
              <a:endParaRPr lang="en-US" sz="1200" dirty="0">
                <a:latin typeface="Comic Sans MS" pitchFamily="66" charset="0"/>
              </a:endParaRP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1229" y="3494"/>
              <a:ext cx="633" cy="465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r-TR" sz="1400" dirty="0" smtClean="0">
                  <a:latin typeface="Comic Sans MS" pitchFamily="66" charset="0"/>
                </a:rPr>
                <a:t>South Celestial </a:t>
              </a:r>
              <a:r>
                <a:rPr lang="tr-TR" sz="1400" dirty="0">
                  <a:latin typeface="Comic Sans MS" pitchFamily="66" charset="0"/>
                </a:rPr>
                <a:t>Pole</a:t>
              </a:r>
              <a:endParaRPr lang="en-US" sz="1400" dirty="0">
                <a:latin typeface="Comic Sans MS" pitchFamily="66" charset="0"/>
              </a:endParaRPr>
            </a:p>
          </p:txBody>
        </p:sp>
      </p:grp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7646626" y="3244208"/>
            <a:ext cx="722312" cy="3048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 dirty="0" smtClean="0">
                <a:latin typeface="Comic Sans MS" pitchFamily="66" charset="0"/>
              </a:rPr>
              <a:t>North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925513" y="3260725"/>
            <a:ext cx="722312" cy="3048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 dirty="0" smtClean="0">
                <a:latin typeface="Comic Sans MS" pitchFamily="66" charset="0"/>
              </a:rPr>
              <a:t>South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4864100" y="2727325"/>
            <a:ext cx="722313" cy="3048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>
                <a:latin typeface="Comic Sans MS" pitchFamily="66" charset="0"/>
              </a:rPr>
              <a:t>Batı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3684588" y="3822700"/>
            <a:ext cx="722312" cy="3048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>
                <a:latin typeface="Comic Sans MS" pitchFamily="66" charset="0"/>
              </a:rPr>
              <a:t>Doğu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 flipV="1">
            <a:off x="4568825" y="588963"/>
            <a:ext cx="0" cy="2174875"/>
          </a:xfrm>
          <a:prstGeom prst="line">
            <a:avLst/>
          </a:prstGeom>
          <a:noFill/>
          <a:ln w="9525" cap="sq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4283075" y="7938"/>
            <a:ext cx="895350" cy="33655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Zenit</a:t>
            </a:r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1270000" y="6232525"/>
            <a:ext cx="184731" cy="369332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tr-TR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6707397" y="3610420"/>
            <a:ext cx="22384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 smtClean="0">
                <a:latin typeface="Comic Sans MS" pitchFamily="66" charset="0"/>
              </a:rPr>
              <a:t>Horizon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6" name="Oval 44"/>
          <p:cNvSpPr>
            <a:spLocks noChangeArrowheads="1"/>
          </p:cNvSpPr>
          <p:nvPr/>
        </p:nvSpPr>
        <p:spPr bwMode="auto">
          <a:xfrm rot="2838749">
            <a:off x="1085808" y="4196666"/>
            <a:ext cx="4878512" cy="156570"/>
          </a:xfrm>
          <a:prstGeom prst="ellipse">
            <a:avLst/>
          </a:prstGeom>
          <a:noFill/>
          <a:ln w="254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47" name="Oval 45"/>
          <p:cNvSpPr>
            <a:spLocks noChangeArrowheads="1"/>
          </p:cNvSpPr>
          <p:nvPr/>
        </p:nvSpPr>
        <p:spPr bwMode="auto">
          <a:xfrm rot="2565799">
            <a:off x="2803525" y="2322513"/>
            <a:ext cx="5181600" cy="190500"/>
          </a:xfrm>
          <a:prstGeom prst="ellipse">
            <a:avLst/>
          </a:prstGeom>
          <a:noFill/>
          <a:ln w="254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109" name="Line 130"/>
          <p:cNvSpPr>
            <a:spLocks noChangeShapeType="1"/>
          </p:cNvSpPr>
          <p:nvPr/>
        </p:nvSpPr>
        <p:spPr bwMode="auto">
          <a:xfrm>
            <a:off x="4572000" y="3429000"/>
            <a:ext cx="0" cy="2667000"/>
          </a:xfrm>
          <a:prstGeom prst="line">
            <a:avLst/>
          </a:prstGeom>
          <a:noFill/>
          <a:ln w="9525" cap="sq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110" name="Text Box 132"/>
          <p:cNvSpPr txBox="1">
            <a:spLocks noChangeArrowheads="1"/>
          </p:cNvSpPr>
          <p:nvPr/>
        </p:nvSpPr>
        <p:spPr bwMode="auto">
          <a:xfrm>
            <a:off x="4191000" y="6248400"/>
            <a:ext cx="895350" cy="33655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600">
                <a:solidFill>
                  <a:schemeClr val="tx2"/>
                </a:solidFill>
                <a:latin typeface="Comic Sans MS" pitchFamily="66" charset="0"/>
              </a:rPr>
              <a:t>Nadir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16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3411130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3571876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2571744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714488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3786190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714620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5054204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357694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357166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214554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857364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786058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3857628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500438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214554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857496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4429132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5786454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Text Box 34"/>
          <p:cNvSpPr txBox="1">
            <a:spLocks noChangeArrowheads="1"/>
          </p:cNvSpPr>
          <p:nvPr/>
        </p:nvSpPr>
        <p:spPr bwMode="auto">
          <a:xfrm>
            <a:off x="1849424" y="642918"/>
            <a:ext cx="1079502" cy="52322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Celestial Equator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8" name="Picture 4" descr="C:\Users\admin\Desktop\güneşgif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1000108"/>
            <a:ext cx="662505" cy="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Text Box 34"/>
          <p:cNvSpPr txBox="1">
            <a:spLocks noChangeArrowheads="1"/>
          </p:cNvSpPr>
          <p:nvPr/>
        </p:nvSpPr>
        <p:spPr bwMode="auto">
          <a:xfrm>
            <a:off x="6215074" y="5286388"/>
            <a:ext cx="2428892" cy="52322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tr-TR" sz="14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21 March &amp; 23 September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0" name="139 Metin kutusu"/>
          <p:cNvSpPr txBox="1"/>
          <p:nvPr/>
        </p:nvSpPr>
        <p:spPr>
          <a:xfrm>
            <a:off x="7429520" y="4071942"/>
            <a:ext cx="157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22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June</a:t>
            </a:r>
            <a:endParaRPr lang="tr-TR" sz="14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1" name="140 Metin kutusu"/>
          <p:cNvSpPr txBox="1"/>
          <p:nvPr/>
        </p:nvSpPr>
        <p:spPr>
          <a:xfrm>
            <a:off x="5286380" y="6143644"/>
            <a:ext cx="157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22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tr-T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December</a:t>
            </a:r>
            <a:endParaRPr lang="tr-TR" sz="14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 autoUpdateAnimBg="0"/>
      <p:bldP spid="30" grpId="1" animBg="1"/>
      <p:bldP spid="37" grpId="0" autoUpdateAnimBg="0"/>
      <p:bldP spid="38" grpId="0" autoUpdateAnimBg="0"/>
      <p:bldP spid="39" grpId="0" autoUpdateAnimBg="0"/>
      <p:bldP spid="40" grpId="0" autoUpdateAnimBg="0"/>
      <p:bldP spid="41" grpId="0" animBg="1"/>
      <p:bldP spid="42" grpId="0" autoUpdateAnimBg="0"/>
      <p:bldP spid="45" grpId="0" autoUpdateAnimBg="0"/>
      <p:bldP spid="46" grpId="0" animBg="1"/>
      <p:bldP spid="46" grpId="1" animBg="1"/>
      <p:bldP spid="47" grpId="0" animBg="1"/>
      <p:bldP spid="47" grpId="1" animBg="1"/>
      <p:bldP spid="109" grpId="0" animBg="1"/>
      <p:bldP spid="110" grpId="0" autoUpdateAnimBg="0"/>
      <p:bldP spid="137" grpId="0" autoUpdateAnimBg="0"/>
      <p:bldP spid="139" grpId="0" autoUpdateAnimBg="0"/>
      <p:bldP spid="140" grpId="0"/>
      <p:bldP spid="1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38175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Motion of the Planets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bbtlf0228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84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14400" y="53340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East</a:t>
            </a:r>
            <a:endParaRPr lang="en-US" altLang="tr-TR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28600" y="54102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flipH="1">
            <a:off x="8077200" y="54864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934200" y="53340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West</a:t>
            </a:r>
            <a:endParaRPr lang="en-US" altLang="tr-TR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AutoShape 9"/>
          <p:cNvSpPr>
            <a:spLocks/>
          </p:cNvSpPr>
          <p:nvPr/>
        </p:nvSpPr>
        <p:spPr bwMode="auto">
          <a:xfrm rot="4238425">
            <a:off x="1329532" y="2243931"/>
            <a:ext cx="1511300" cy="1436687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" name="AutoShape 10"/>
          <p:cNvSpPr>
            <a:spLocks/>
          </p:cNvSpPr>
          <p:nvPr/>
        </p:nvSpPr>
        <p:spPr bwMode="auto">
          <a:xfrm rot="4102234">
            <a:off x="5257801" y="1863725"/>
            <a:ext cx="779462" cy="4459287"/>
          </a:xfrm>
          <a:prstGeom prst="rightBrace">
            <a:avLst>
              <a:gd name="adj1" fmla="val 47675"/>
              <a:gd name="adj2" fmla="val 50000"/>
            </a:avLst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5029200" y="3048000"/>
            <a:ext cx="2057400" cy="838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81000" y="1828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r-TR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Retrogra</a:t>
            </a:r>
            <a:r>
              <a:rPr lang="tr-TR" alt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endParaRPr lang="en-US" altLang="tr-TR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Arc 13"/>
          <p:cNvSpPr>
            <a:spLocks/>
          </p:cNvSpPr>
          <p:nvPr/>
        </p:nvSpPr>
        <p:spPr bwMode="auto">
          <a:xfrm flipH="1">
            <a:off x="1752600" y="3657600"/>
            <a:ext cx="1066800" cy="228600"/>
          </a:xfrm>
          <a:custGeom>
            <a:avLst/>
            <a:gdLst>
              <a:gd name="T0" fmla="*/ 73293 w 21600"/>
              <a:gd name="T1" fmla="*/ 0 h 21549"/>
              <a:gd name="T2" fmla="*/ 1066800 w 21600"/>
              <a:gd name="T3" fmla="*/ 228600 h 21549"/>
              <a:gd name="T4" fmla="*/ 0 w 21600"/>
              <a:gd name="T5" fmla="*/ 228600 h 21549"/>
              <a:gd name="T6" fmla="*/ 0 60000 65536"/>
              <a:gd name="T7" fmla="*/ 0 60000 65536"/>
              <a:gd name="T8" fmla="*/ 0 60000 65536"/>
              <a:gd name="T9" fmla="*/ 0 w 21600"/>
              <a:gd name="T10" fmla="*/ 0 h 21549"/>
              <a:gd name="T11" fmla="*/ 21600 w 21600"/>
              <a:gd name="T12" fmla="*/ 21549 h 215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49" fill="none" extrusionOk="0">
                <a:moveTo>
                  <a:pt x="1483" y="0"/>
                </a:moveTo>
                <a:cubicBezTo>
                  <a:pt x="12810" y="780"/>
                  <a:pt x="21600" y="10195"/>
                  <a:pt x="21600" y="21549"/>
                </a:cubicBezTo>
              </a:path>
              <a:path w="21600" h="21549" stroke="0" extrusionOk="0">
                <a:moveTo>
                  <a:pt x="1483" y="0"/>
                </a:moveTo>
                <a:cubicBezTo>
                  <a:pt x="12810" y="780"/>
                  <a:pt x="21600" y="10195"/>
                  <a:pt x="21600" y="21549"/>
                </a:cubicBezTo>
                <a:lnTo>
                  <a:pt x="0" y="21549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16" name="Picture 2" descr="retrograde motion addison wesley ile ilgili gÃ¶rsel sonuc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29"/>
          <a:stretch/>
        </p:blipFill>
        <p:spPr bwMode="auto">
          <a:xfrm>
            <a:off x="0" y="6006207"/>
            <a:ext cx="9144000" cy="84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1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nimBg="1"/>
      <p:bldP spid="7" grpId="0" animBg="1"/>
      <p:bldP spid="8" grpId="0" autoUpdateAnimBg="0"/>
      <p:bldP spid="10" grpId="0" animBg="1"/>
      <p:bldP spid="11" grpId="0" animBg="1"/>
      <p:bldP spid="12" grpId="0" animBg="1"/>
      <p:bldP spid="13" grpId="0" autoUpdateAnimBg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bbtlf0230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469" y="0"/>
            <a:ext cx="3773062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retrograde motion addison wesley ile ilgili gÃ¶rsel sonuc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29"/>
          <a:stretch/>
        </p:blipFill>
        <p:spPr bwMode="auto">
          <a:xfrm>
            <a:off x="-108520" y="5783063"/>
            <a:ext cx="9144000" cy="84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287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97057" y="87313"/>
            <a:ext cx="5349885" cy="1143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/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Daily Motion</a:t>
            </a: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6319838" y="2549525"/>
            <a:ext cx="739775" cy="474663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476625" y="1463675"/>
            <a:ext cx="385763" cy="668338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71688" y="4400550"/>
            <a:ext cx="936625" cy="536575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5573713" y="4572000"/>
            <a:ext cx="487362" cy="708025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582863" y="1123950"/>
            <a:ext cx="1716087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800">
                <a:solidFill>
                  <a:schemeClr val="bg1"/>
                </a:solidFill>
                <a:latin typeface="Comic Sans MS" pitchFamily="66" charset="0"/>
              </a:rPr>
              <a:t>Öğle Vakti</a:t>
            </a:r>
            <a:endParaRPr lang="en-US" sz="1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621463" y="2255838"/>
            <a:ext cx="1716087" cy="3667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800">
                <a:solidFill>
                  <a:schemeClr val="bg1"/>
                </a:solidFill>
                <a:latin typeface="Comic Sans MS" pitchFamily="66" charset="0"/>
              </a:rPr>
              <a:t>Sabah</a:t>
            </a:r>
            <a:endParaRPr lang="en-US" sz="1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475288" y="5260975"/>
            <a:ext cx="1716087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800">
                <a:solidFill>
                  <a:schemeClr val="bg1"/>
                </a:solidFill>
                <a:latin typeface="Comic Sans MS" pitchFamily="66" charset="0"/>
              </a:rPr>
              <a:t>Gece Yarısı</a:t>
            </a:r>
            <a:endParaRPr lang="en-US" sz="1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25500" y="4845050"/>
            <a:ext cx="1716088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800">
                <a:solidFill>
                  <a:schemeClr val="bg1"/>
                </a:solidFill>
                <a:latin typeface="Comic Sans MS" pitchFamily="66" charset="0"/>
              </a:rPr>
              <a:t>Akşam</a:t>
            </a:r>
            <a:endParaRPr lang="en-US" sz="180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s://upload.wikimedia.org/wikipedia/commons/3/30/Globespi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771" y="2288923"/>
            <a:ext cx="3141759" cy="314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https://upload.wikimedia.org/wikipedia/commons/thumb/8/8b/North_season.jpg/1280px-North_sea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53" y="1600200"/>
            <a:ext cx="772449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885196" y="5896158"/>
            <a:ext cx="7772400" cy="9824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/>
            <a:r>
              <a:rPr lang="tr-TR" sz="2400" dirty="0" smtClean="0">
                <a:latin typeface="Comic Sans MS" pitchFamily="66" charset="0"/>
              </a:rPr>
              <a:t>Annual Motion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50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ChangeArrowheads="1"/>
          </p:cNvSpPr>
          <p:nvPr/>
        </p:nvSpPr>
        <p:spPr bwMode="auto">
          <a:xfrm rot="16200000">
            <a:off x="4354513" y="-42862"/>
            <a:ext cx="2232025" cy="7058025"/>
          </a:xfrm>
          <a:prstGeom prst="can">
            <a:avLst>
              <a:gd name="adj" fmla="val 79054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2467" name="AutoShape 3"/>
          <p:cNvSpPr>
            <a:spLocks noChangeArrowheads="1"/>
          </p:cNvSpPr>
          <p:nvPr/>
        </p:nvSpPr>
        <p:spPr bwMode="auto">
          <a:xfrm>
            <a:off x="3886200" y="2709863"/>
            <a:ext cx="304800" cy="30797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7991475" y="2852738"/>
            <a:ext cx="304800" cy="30797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5975350" y="3284538"/>
            <a:ext cx="304800" cy="30797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2806700" y="2708275"/>
            <a:ext cx="304800" cy="30797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4606925" y="3644900"/>
            <a:ext cx="304800" cy="30797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2473" name="AutoShape 9"/>
          <p:cNvSpPr>
            <a:spLocks noChangeArrowheads="1"/>
          </p:cNvSpPr>
          <p:nvPr/>
        </p:nvSpPr>
        <p:spPr bwMode="auto">
          <a:xfrm>
            <a:off x="7342188" y="4005263"/>
            <a:ext cx="304800" cy="30797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2477" name="AutoShape 13"/>
          <p:cNvSpPr>
            <a:spLocks noChangeArrowheads="1"/>
          </p:cNvSpPr>
          <p:nvPr/>
        </p:nvSpPr>
        <p:spPr bwMode="auto">
          <a:xfrm rot="1880713">
            <a:off x="1951392" y="4514313"/>
            <a:ext cx="431800" cy="1944688"/>
          </a:xfrm>
          <a:prstGeom prst="upArrow">
            <a:avLst>
              <a:gd name="adj1" fmla="val 50000"/>
              <a:gd name="adj2" fmla="val 1125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1200138" y="6329386"/>
            <a:ext cx="1728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 smtClean="0">
                <a:latin typeface="Comic Sans MS" pitchFamily="66" charset="0"/>
              </a:rPr>
              <a:t>Sky  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5326063" y="5300663"/>
            <a:ext cx="1584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>
                <a:latin typeface="Comic Sans MS" pitchFamily="66" charset="0"/>
              </a:rPr>
              <a:t>Uzay</a:t>
            </a:r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 flipH="1">
            <a:off x="2843213" y="2852738"/>
            <a:ext cx="1114425" cy="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2482" name="Line 18"/>
          <p:cNvSpPr>
            <a:spLocks noChangeShapeType="1"/>
          </p:cNvSpPr>
          <p:nvPr/>
        </p:nvSpPr>
        <p:spPr bwMode="auto">
          <a:xfrm flipH="1">
            <a:off x="3419475" y="3789363"/>
            <a:ext cx="1114425" cy="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2483" name="Line 19"/>
          <p:cNvSpPr>
            <a:spLocks noChangeShapeType="1"/>
          </p:cNvSpPr>
          <p:nvPr/>
        </p:nvSpPr>
        <p:spPr bwMode="auto">
          <a:xfrm flipH="1">
            <a:off x="2878138" y="4149725"/>
            <a:ext cx="4537075" cy="71438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2484" name="Line 20"/>
          <p:cNvSpPr>
            <a:spLocks noChangeShapeType="1"/>
          </p:cNvSpPr>
          <p:nvPr/>
        </p:nvSpPr>
        <p:spPr bwMode="auto">
          <a:xfrm flipH="1">
            <a:off x="2878138" y="3429000"/>
            <a:ext cx="3168650" cy="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2485" name="Line 21"/>
          <p:cNvSpPr>
            <a:spLocks noChangeShapeType="1"/>
          </p:cNvSpPr>
          <p:nvPr/>
        </p:nvSpPr>
        <p:spPr bwMode="auto">
          <a:xfrm flipH="1">
            <a:off x="2949575" y="2997200"/>
            <a:ext cx="5113338" cy="71438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2486" name="AutoShape 22"/>
          <p:cNvSpPr>
            <a:spLocks noChangeArrowheads="1"/>
          </p:cNvSpPr>
          <p:nvPr/>
        </p:nvSpPr>
        <p:spPr bwMode="auto">
          <a:xfrm>
            <a:off x="2806700" y="2924175"/>
            <a:ext cx="304800" cy="30797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2487" name="AutoShape 23"/>
          <p:cNvSpPr>
            <a:spLocks noChangeArrowheads="1"/>
          </p:cNvSpPr>
          <p:nvPr/>
        </p:nvSpPr>
        <p:spPr bwMode="auto">
          <a:xfrm>
            <a:off x="2806700" y="3284538"/>
            <a:ext cx="304800" cy="30797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2488" name="AutoShape 24"/>
          <p:cNvSpPr>
            <a:spLocks noChangeArrowheads="1"/>
          </p:cNvSpPr>
          <p:nvPr/>
        </p:nvSpPr>
        <p:spPr bwMode="auto">
          <a:xfrm>
            <a:off x="2733675" y="4076700"/>
            <a:ext cx="304800" cy="30797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2489" name="AutoShape 25"/>
          <p:cNvSpPr>
            <a:spLocks noChangeArrowheads="1"/>
          </p:cNvSpPr>
          <p:nvPr/>
        </p:nvSpPr>
        <p:spPr bwMode="auto">
          <a:xfrm>
            <a:off x="3309938" y="3644900"/>
            <a:ext cx="304800" cy="30797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2490" name="AutoShape 26"/>
          <p:cNvSpPr>
            <a:spLocks/>
          </p:cNvSpPr>
          <p:nvPr/>
        </p:nvSpPr>
        <p:spPr bwMode="auto">
          <a:xfrm rot="5400000">
            <a:off x="5541168" y="2205832"/>
            <a:ext cx="506413" cy="5543550"/>
          </a:xfrm>
          <a:prstGeom prst="rightBrace">
            <a:avLst>
              <a:gd name="adj1" fmla="val 91222"/>
              <a:gd name="adj2" fmla="val 50000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571604" y="639529"/>
            <a:ext cx="79549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600" dirty="0"/>
              <a:t>Star’s projected on the sky</a:t>
            </a:r>
          </a:p>
        </p:txBody>
      </p:sp>
      <p:pic>
        <p:nvPicPr>
          <p:cNvPr id="3074" name="Picture 2" descr="Palm Islands Travel Arecaceae Illustration - Coconut tree pain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0" y="2543591"/>
            <a:ext cx="1888060" cy="209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/>
      <p:bldP spid="62467" grpId="1" animBg="1"/>
      <p:bldP spid="62468" grpId="0" animBg="1"/>
      <p:bldP spid="62468" grpId="1" animBg="1"/>
      <p:bldP spid="62469" grpId="0" animBg="1"/>
      <p:bldP spid="62469" grpId="1" animBg="1"/>
      <p:bldP spid="62470" grpId="0" animBg="1"/>
      <p:bldP spid="62472" grpId="0" animBg="1"/>
      <p:bldP spid="62472" grpId="1" animBg="1"/>
      <p:bldP spid="62473" grpId="0" animBg="1"/>
      <p:bldP spid="62473" grpId="1" animBg="1"/>
      <p:bldP spid="62481" grpId="0" animBg="1"/>
      <p:bldP spid="62482" grpId="0" animBg="1"/>
      <p:bldP spid="62483" grpId="0" animBg="1"/>
      <p:bldP spid="62484" grpId="0" animBg="1"/>
      <p:bldP spid="62485" grpId="0" animBg="1"/>
      <p:bldP spid="62486" grpId="0" animBg="1"/>
      <p:bldP spid="62487" grpId="0" animBg="1"/>
      <p:bldP spid="62488" grpId="0" animBg="1"/>
      <p:bldP spid="624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2"/>
          <p:cNvSpPr>
            <a:spLocks/>
          </p:cNvSpPr>
          <p:nvPr/>
        </p:nvSpPr>
        <p:spPr bwMode="auto">
          <a:xfrm>
            <a:off x="2791618" y="5129318"/>
            <a:ext cx="4762" cy="1587"/>
          </a:xfrm>
          <a:custGeom>
            <a:avLst/>
            <a:gdLst>
              <a:gd name="T0" fmla="*/ 8 w 8"/>
              <a:gd name="T1" fmla="*/ 0 h 1"/>
              <a:gd name="T2" fmla="*/ 0 w 8"/>
              <a:gd name="T3" fmla="*/ 0 h 1"/>
              <a:gd name="T4" fmla="*/ 0 w 8"/>
              <a:gd name="T5" fmla="*/ 1 h 1"/>
              <a:gd name="T6" fmla="*/ 8 w 8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">
                <a:moveTo>
                  <a:pt x="8" y="0"/>
                </a:moveTo>
                <a:lnTo>
                  <a:pt x="0" y="0"/>
                </a:lnTo>
                <a:lnTo>
                  <a:pt x="0" y="1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0" name="Freeform 3"/>
          <p:cNvSpPr>
            <a:spLocks/>
          </p:cNvSpPr>
          <p:nvPr/>
        </p:nvSpPr>
        <p:spPr bwMode="auto">
          <a:xfrm>
            <a:off x="2772568" y="5292829"/>
            <a:ext cx="4762" cy="1588"/>
          </a:xfrm>
          <a:custGeom>
            <a:avLst/>
            <a:gdLst>
              <a:gd name="T0" fmla="*/ 0 w 8"/>
              <a:gd name="T1" fmla="*/ 0 h 1"/>
              <a:gd name="T2" fmla="*/ 0 w 8"/>
              <a:gd name="T3" fmla="*/ 1 h 1"/>
              <a:gd name="T4" fmla="*/ 8 w 8"/>
              <a:gd name="T5" fmla="*/ 0 h 1"/>
              <a:gd name="T6" fmla="*/ 0 w 8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">
                <a:moveTo>
                  <a:pt x="0" y="0"/>
                </a:moveTo>
                <a:lnTo>
                  <a:pt x="0" y="1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1" name="Freeform 4"/>
          <p:cNvSpPr>
            <a:spLocks/>
          </p:cNvSpPr>
          <p:nvPr/>
        </p:nvSpPr>
        <p:spPr bwMode="auto">
          <a:xfrm>
            <a:off x="3218655" y="5667480"/>
            <a:ext cx="1588" cy="4763"/>
          </a:xfrm>
          <a:custGeom>
            <a:avLst/>
            <a:gdLst>
              <a:gd name="T0" fmla="*/ 0 w 1"/>
              <a:gd name="T1" fmla="*/ 8 h 8"/>
              <a:gd name="T2" fmla="*/ 1 w 1"/>
              <a:gd name="T3" fmla="*/ 8 h 8"/>
              <a:gd name="T4" fmla="*/ 1 w 1"/>
              <a:gd name="T5" fmla="*/ 0 h 8"/>
              <a:gd name="T6" fmla="*/ 0 w 1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8">
                <a:moveTo>
                  <a:pt x="0" y="8"/>
                </a:moveTo>
                <a:lnTo>
                  <a:pt x="1" y="8"/>
                </a:lnTo>
                <a:lnTo>
                  <a:pt x="1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2" name="Freeform 5"/>
          <p:cNvSpPr>
            <a:spLocks/>
          </p:cNvSpPr>
          <p:nvPr/>
        </p:nvSpPr>
        <p:spPr bwMode="auto">
          <a:xfrm>
            <a:off x="3309144" y="5626205"/>
            <a:ext cx="1587" cy="4763"/>
          </a:xfrm>
          <a:custGeom>
            <a:avLst/>
            <a:gdLst>
              <a:gd name="T0" fmla="*/ 0 w 1"/>
              <a:gd name="T1" fmla="*/ 0 h 9"/>
              <a:gd name="T2" fmla="*/ 0 w 1"/>
              <a:gd name="T3" fmla="*/ 9 h 9"/>
              <a:gd name="T4" fmla="*/ 1 w 1"/>
              <a:gd name="T5" fmla="*/ 9 h 9"/>
              <a:gd name="T6" fmla="*/ 0 w 1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9">
                <a:moveTo>
                  <a:pt x="0" y="0"/>
                </a:moveTo>
                <a:lnTo>
                  <a:pt x="0" y="9"/>
                </a:lnTo>
                <a:lnTo>
                  <a:pt x="1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73" name="Group 6"/>
          <p:cNvGrpSpPr>
            <a:grpSpLocks/>
          </p:cNvGrpSpPr>
          <p:nvPr/>
        </p:nvGrpSpPr>
        <p:grpSpPr bwMode="auto">
          <a:xfrm>
            <a:off x="4761705" y="2803630"/>
            <a:ext cx="774700" cy="949325"/>
            <a:chOff x="2227" y="1152"/>
            <a:chExt cx="1300" cy="1594"/>
          </a:xfrm>
        </p:grpSpPr>
        <p:grpSp>
          <p:nvGrpSpPr>
            <p:cNvPr id="74" name="Group 7"/>
            <p:cNvGrpSpPr>
              <a:grpSpLocks/>
            </p:cNvGrpSpPr>
            <p:nvPr/>
          </p:nvGrpSpPr>
          <p:grpSpPr bwMode="auto">
            <a:xfrm rot="346871">
              <a:off x="2227" y="1611"/>
              <a:ext cx="1300" cy="1135"/>
              <a:chOff x="2227" y="1611"/>
              <a:chExt cx="1300" cy="1135"/>
            </a:xfrm>
          </p:grpSpPr>
          <p:sp>
            <p:nvSpPr>
              <p:cNvPr id="76" name="Freeform 8"/>
              <p:cNvSpPr>
                <a:spLocks/>
              </p:cNvSpPr>
              <p:nvPr/>
            </p:nvSpPr>
            <p:spPr bwMode="auto">
              <a:xfrm rot="2394072">
                <a:off x="2329" y="1630"/>
                <a:ext cx="1097" cy="1097"/>
              </a:xfrm>
              <a:custGeom>
                <a:avLst/>
                <a:gdLst>
                  <a:gd name="T0" fmla="*/ 593 w 1097"/>
                  <a:gd name="T1" fmla="*/ 1097 h 1097"/>
                  <a:gd name="T2" fmla="*/ 659 w 1097"/>
                  <a:gd name="T3" fmla="*/ 1085 h 1097"/>
                  <a:gd name="T4" fmla="*/ 725 w 1097"/>
                  <a:gd name="T5" fmla="*/ 1067 h 1097"/>
                  <a:gd name="T6" fmla="*/ 785 w 1097"/>
                  <a:gd name="T7" fmla="*/ 1043 h 1097"/>
                  <a:gd name="T8" fmla="*/ 845 w 1097"/>
                  <a:gd name="T9" fmla="*/ 1013 h 1097"/>
                  <a:gd name="T10" fmla="*/ 899 w 1097"/>
                  <a:gd name="T11" fmla="*/ 971 h 1097"/>
                  <a:gd name="T12" fmla="*/ 941 w 1097"/>
                  <a:gd name="T13" fmla="*/ 929 h 1097"/>
                  <a:gd name="T14" fmla="*/ 983 w 1097"/>
                  <a:gd name="T15" fmla="*/ 881 h 1097"/>
                  <a:gd name="T16" fmla="*/ 1025 w 1097"/>
                  <a:gd name="T17" fmla="*/ 827 h 1097"/>
                  <a:gd name="T18" fmla="*/ 1049 w 1097"/>
                  <a:gd name="T19" fmla="*/ 767 h 1097"/>
                  <a:gd name="T20" fmla="*/ 1073 w 1097"/>
                  <a:gd name="T21" fmla="*/ 707 h 1097"/>
                  <a:gd name="T22" fmla="*/ 1091 w 1097"/>
                  <a:gd name="T23" fmla="*/ 641 h 1097"/>
                  <a:gd name="T24" fmla="*/ 1097 w 1097"/>
                  <a:gd name="T25" fmla="*/ 569 h 1097"/>
                  <a:gd name="T26" fmla="*/ 1097 w 1097"/>
                  <a:gd name="T27" fmla="*/ 528 h 1097"/>
                  <a:gd name="T28" fmla="*/ 1091 w 1097"/>
                  <a:gd name="T29" fmla="*/ 456 h 1097"/>
                  <a:gd name="T30" fmla="*/ 1073 w 1097"/>
                  <a:gd name="T31" fmla="*/ 396 h 1097"/>
                  <a:gd name="T32" fmla="*/ 1049 w 1097"/>
                  <a:gd name="T33" fmla="*/ 330 h 1097"/>
                  <a:gd name="T34" fmla="*/ 1025 w 1097"/>
                  <a:gd name="T35" fmla="*/ 270 h 1097"/>
                  <a:gd name="T36" fmla="*/ 983 w 1097"/>
                  <a:gd name="T37" fmla="*/ 222 h 1097"/>
                  <a:gd name="T38" fmla="*/ 941 w 1097"/>
                  <a:gd name="T39" fmla="*/ 168 h 1097"/>
                  <a:gd name="T40" fmla="*/ 899 w 1097"/>
                  <a:gd name="T41" fmla="*/ 126 h 1097"/>
                  <a:gd name="T42" fmla="*/ 845 w 1097"/>
                  <a:gd name="T43" fmla="*/ 90 h 1097"/>
                  <a:gd name="T44" fmla="*/ 785 w 1097"/>
                  <a:gd name="T45" fmla="*/ 54 h 1097"/>
                  <a:gd name="T46" fmla="*/ 725 w 1097"/>
                  <a:gd name="T47" fmla="*/ 30 h 1097"/>
                  <a:gd name="T48" fmla="*/ 659 w 1097"/>
                  <a:gd name="T49" fmla="*/ 12 h 1097"/>
                  <a:gd name="T50" fmla="*/ 593 w 1097"/>
                  <a:gd name="T51" fmla="*/ 6 h 1097"/>
                  <a:gd name="T52" fmla="*/ 546 w 1097"/>
                  <a:gd name="T53" fmla="*/ 0 h 1097"/>
                  <a:gd name="T54" fmla="*/ 480 w 1097"/>
                  <a:gd name="T55" fmla="*/ 6 h 1097"/>
                  <a:gd name="T56" fmla="*/ 414 w 1097"/>
                  <a:gd name="T57" fmla="*/ 18 h 1097"/>
                  <a:gd name="T58" fmla="*/ 348 w 1097"/>
                  <a:gd name="T59" fmla="*/ 36 h 1097"/>
                  <a:gd name="T60" fmla="*/ 288 w 1097"/>
                  <a:gd name="T61" fmla="*/ 66 h 1097"/>
                  <a:gd name="T62" fmla="*/ 234 w 1097"/>
                  <a:gd name="T63" fmla="*/ 102 h 1097"/>
                  <a:gd name="T64" fmla="*/ 186 w 1097"/>
                  <a:gd name="T65" fmla="*/ 138 h 1097"/>
                  <a:gd name="T66" fmla="*/ 138 w 1097"/>
                  <a:gd name="T67" fmla="*/ 186 h 1097"/>
                  <a:gd name="T68" fmla="*/ 96 w 1097"/>
                  <a:gd name="T69" fmla="*/ 234 h 1097"/>
                  <a:gd name="T70" fmla="*/ 60 w 1097"/>
                  <a:gd name="T71" fmla="*/ 294 h 1097"/>
                  <a:gd name="T72" fmla="*/ 36 w 1097"/>
                  <a:gd name="T73" fmla="*/ 348 h 1097"/>
                  <a:gd name="T74" fmla="*/ 18 w 1097"/>
                  <a:gd name="T75" fmla="*/ 414 h 1097"/>
                  <a:gd name="T76" fmla="*/ 6 w 1097"/>
                  <a:gd name="T77" fmla="*/ 480 h 1097"/>
                  <a:gd name="T78" fmla="*/ 0 w 1097"/>
                  <a:gd name="T79" fmla="*/ 551 h 1097"/>
                  <a:gd name="T80" fmla="*/ 0 w 1097"/>
                  <a:gd name="T81" fmla="*/ 593 h 1097"/>
                  <a:gd name="T82" fmla="*/ 12 w 1097"/>
                  <a:gd name="T83" fmla="*/ 659 h 1097"/>
                  <a:gd name="T84" fmla="*/ 30 w 1097"/>
                  <a:gd name="T85" fmla="*/ 725 h 1097"/>
                  <a:gd name="T86" fmla="*/ 54 w 1097"/>
                  <a:gd name="T87" fmla="*/ 785 h 1097"/>
                  <a:gd name="T88" fmla="*/ 84 w 1097"/>
                  <a:gd name="T89" fmla="*/ 845 h 1097"/>
                  <a:gd name="T90" fmla="*/ 126 w 1097"/>
                  <a:gd name="T91" fmla="*/ 899 h 1097"/>
                  <a:gd name="T92" fmla="*/ 168 w 1097"/>
                  <a:gd name="T93" fmla="*/ 947 h 1097"/>
                  <a:gd name="T94" fmla="*/ 216 w 1097"/>
                  <a:gd name="T95" fmla="*/ 983 h 1097"/>
                  <a:gd name="T96" fmla="*/ 270 w 1097"/>
                  <a:gd name="T97" fmla="*/ 1025 h 1097"/>
                  <a:gd name="T98" fmla="*/ 330 w 1097"/>
                  <a:gd name="T99" fmla="*/ 1055 h 1097"/>
                  <a:gd name="T100" fmla="*/ 390 w 1097"/>
                  <a:gd name="T101" fmla="*/ 1073 h 1097"/>
                  <a:gd name="T102" fmla="*/ 456 w 1097"/>
                  <a:gd name="T103" fmla="*/ 1091 h 1097"/>
                  <a:gd name="T104" fmla="*/ 528 w 1097"/>
                  <a:gd name="T105" fmla="*/ 109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97" h="1097">
                    <a:moveTo>
                      <a:pt x="546" y="1097"/>
                    </a:moveTo>
                    <a:lnTo>
                      <a:pt x="569" y="1097"/>
                    </a:lnTo>
                    <a:lnTo>
                      <a:pt x="593" y="1097"/>
                    </a:lnTo>
                    <a:lnTo>
                      <a:pt x="617" y="1091"/>
                    </a:lnTo>
                    <a:lnTo>
                      <a:pt x="641" y="1091"/>
                    </a:lnTo>
                    <a:lnTo>
                      <a:pt x="659" y="1085"/>
                    </a:lnTo>
                    <a:lnTo>
                      <a:pt x="683" y="1079"/>
                    </a:lnTo>
                    <a:lnTo>
                      <a:pt x="701" y="1073"/>
                    </a:lnTo>
                    <a:lnTo>
                      <a:pt x="725" y="1067"/>
                    </a:lnTo>
                    <a:lnTo>
                      <a:pt x="749" y="1061"/>
                    </a:lnTo>
                    <a:lnTo>
                      <a:pt x="767" y="1055"/>
                    </a:lnTo>
                    <a:lnTo>
                      <a:pt x="785" y="1043"/>
                    </a:lnTo>
                    <a:lnTo>
                      <a:pt x="803" y="1031"/>
                    </a:lnTo>
                    <a:lnTo>
                      <a:pt x="827" y="1025"/>
                    </a:lnTo>
                    <a:lnTo>
                      <a:pt x="845" y="1013"/>
                    </a:lnTo>
                    <a:lnTo>
                      <a:pt x="863" y="1001"/>
                    </a:lnTo>
                    <a:lnTo>
                      <a:pt x="881" y="983"/>
                    </a:lnTo>
                    <a:lnTo>
                      <a:pt x="899" y="971"/>
                    </a:lnTo>
                    <a:lnTo>
                      <a:pt x="911" y="959"/>
                    </a:lnTo>
                    <a:lnTo>
                      <a:pt x="929" y="947"/>
                    </a:lnTo>
                    <a:lnTo>
                      <a:pt x="941" y="929"/>
                    </a:lnTo>
                    <a:lnTo>
                      <a:pt x="959" y="911"/>
                    </a:lnTo>
                    <a:lnTo>
                      <a:pt x="971" y="899"/>
                    </a:lnTo>
                    <a:lnTo>
                      <a:pt x="983" y="881"/>
                    </a:lnTo>
                    <a:lnTo>
                      <a:pt x="1001" y="863"/>
                    </a:lnTo>
                    <a:lnTo>
                      <a:pt x="1013" y="845"/>
                    </a:lnTo>
                    <a:lnTo>
                      <a:pt x="1025" y="827"/>
                    </a:lnTo>
                    <a:lnTo>
                      <a:pt x="1031" y="809"/>
                    </a:lnTo>
                    <a:lnTo>
                      <a:pt x="1043" y="785"/>
                    </a:lnTo>
                    <a:lnTo>
                      <a:pt x="1049" y="767"/>
                    </a:lnTo>
                    <a:lnTo>
                      <a:pt x="1061" y="749"/>
                    </a:lnTo>
                    <a:lnTo>
                      <a:pt x="1067" y="725"/>
                    </a:lnTo>
                    <a:lnTo>
                      <a:pt x="1073" y="707"/>
                    </a:lnTo>
                    <a:lnTo>
                      <a:pt x="1079" y="683"/>
                    </a:lnTo>
                    <a:lnTo>
                      <a:pt x="1085" y="659"/>
                    </a:lnTo>
                    <a:lnTo>
                      <a:pt x="1091" y="641"/>
                    </a:lnTo>
                    <a:lnTo>
                      <a:pt x="1091" y="617"/>
                    </a:lnTo>
                    <a:lnTo>
                      <a:pt x="1097" y="593"/>
                    </a:lnTo>
                    <a:lnTo>
                      <a:pt x="1097" y="569"/>
                    </a:lnTo>
                    <a:lnTo>
                      <a:pt x="1097" y="551"/>
                    </a:lnTo>
                    <a:lnTo>
                      <a:pt x="1097" y="551"/>
                    </a:lnTo>
                    <a:lnTo>
                      <a:pt x="1097" y="528"/>
                    </a:lnTo>
                    <a:lnTo>
                      <a:pt x="1097" y="504"/>
                    </a:lnTo>
                    <a:lnTo>
                      <a:pt x="1091" y="480"/>
                    </a:lnTo>
                    <a:lnTo>
                      <a:pt x="1091" y="456"/>
                    </a:lnTo>
                    <a:lnTo>
                      <a:pt x="1085" y="438"/>
                    </a:lnTo>
                    <a:lnTo>
                      <a:pt x="1079" y="414"/>
                    </a:lnTo>
                    <a:lnTo>
                      <a:pt x="1073" y="396"/>
                    </a:lnTo>
                    <a:lnTo>
                      <a:pt x="1067" y="372"/>
                    </a:lnTo>
                    <a:lnTo>
                      <a:pt x="1061" y="348"/>
                    </a:lnTo>
                    <a:lnTo>
                      <a:pt x="1049" y="330"/>
                    </a:lnTo>
                    <a:lnTo>
                      <a:pt x="1043" y="312"/>
                    </a:lnTo>
                    <a:lnTo>
                      <a:pt x="1031" y="294"/>
                    </a:lnTo>
                    <a:lnTo>
                      <a:pt x="1025" y="270"/>
                    </a:lnTo>
                    <a:lnTo>
                      <a:pt x="1013" y="252"/>
                    </a:lnTo>
                    <a:lnTo>
                      <a:pt x="1001" y="234"/>
                    </a:lnTo>
                    <a:lnTo>
                      <a:pt x="983" y="222"/>
                    </a:lnTo>
                    <a:lnTo>
                      <a:pt x="971" y="204"/>
                    </a:lnTo>
                    <a:lnTo>
                      <a:pt x="959" y="186"/>
                    </a:lnTo>
                    <a:lnTo>
                      <a:pt x="941" y="168"/>
                    </a:lnTo>
                    <a:lnTo>
                      <a:pt x="929" y="156"/>
                    </a:lnTo>
                    <a:lnTo>
                      <a:pt x="911" y="138"/>
                    </a:lnTo>
                    <a:lnTo>
                      <a:pt x="899" y="126"/>
                    </a:lnTo>
                    <a:lnTo>
                      <a:pt x="881" y="114"/>
                    </a:lnTo>
                    <a:lnTo>
                      <a:pt x="863" y="102"/>
                    </a:lnTo>
                    <a:lnTo>
                      <a:pt x="845" y="90"/>
                    </a:lnTo>
                    <a:lnTo>
                      <a:pt x="827" y="78"/>
                    </a:lnTo>
                    <a:lnTo>
                      <a:pt x="803" y="66"/>
                    </a:lnTo>
                    <a:lnTo>
                      <a:pt x="785" y="54"/>
                    </a:lnTo>
                    <a:lnTo>
                      <a:pt x="767" y="48"/>
                    </a:lnTo>
                    <a:lnTo>
                      <a:pt x="749" y="36"/>
                    </a:lnTo>
                    <a:lnTo>
                      <a:pt x="725" y="30"/>
                    </a:lnTo>
                    <a:lnTo>
                      <a:pt x="701" y="24"/>
                    </a:lnTo>
                    <a:lnTo>
                      <a:pt x="683" y="18"/>
                    </a:lnTo>
                    <a:lnTo>
                      <a:pt x="659" y="12"/>
                    </a:lnTo>
                    <a:lnTo>
                      <a:pt x="641" y="12"/>
                    </a:lnTo>
                    <a:lnTo>
                      <a:pt x="617" y="6"/>
                    </a:lnTo>
                    <a:lnTo>
                      <a:pt x="593" y="6"/>
                    </a:lnTo>
                    <a:lnTo>
                      <a:pt x="569" y="0"/>
                    </a:lnTo>
                    <a:lnTo>
                      <a:pt x="546" y="0"/>
                    </a:lnTo>
                    <a:lnTo>
                      <a:pt x="546" y="0"/>
                    </a:lnTo>
                    <a:lnTo>
                      <a:pt x="528" y="0"/>
                    </a:lnTo>
                    <a:lnTo>
                      <a:pt x="504" y="6"/>
                    </a:lnTo>
                    <a:lnTo>
                      <a:pt x="480" y="6"/>
                    </a:lnTo>
                    <a:lnTo>
                      <a:pt x="456" y="12"/>
                    </a:lnTo>
                    <a:lnTo>
                      <a:pt x="432" y="12"/>
                    </a:lnTo>
                    <a:lnTo>
                      <a:pt x="414" y="18"/>
                    </a:lnTo>
                    <a:lnTo>
                      <a:pt x="390" y="24"/>
                    </a:lnTo>
                    <a:lnTo>
                      <a:pt x="372" y="30"/>
                    </a:lnTo>
                    <a:lnTo>
                      <a:pt x="348" y="36"/>
                    </a:lnTo>
                    <a:lnTo>
                      <a:pt x="330" y="48"/>
                    </a:lnTo>
                    <a:lnTo>
                      <a:pt x="312" y="54"/>
                    </a:lnTo>
                    <a:lnTo>
                      <a:pt x="288" y="66"/>
                    </a:lnTo>
                    <a:lnTo>
                      <a:pt x="270" y="78"/>
                    </a:lnTo>
                    <a:lnTo>
                      <a:pt x="252" y="90"/>
                    </a:lnTo>
                    <a:lnTo>
                      <a:pt x="234" y="102"/>
                    </a:lnTo>
                    <a:lnTo>
                      <a:pt x="216" y="114"/>
                    </a:lnTo>
                    <a:lnTo>
                      <a:pt x="198" y="126"/>
                    </a:lnTo>
                    <a:lnTo>
                      <a:pt x="186" y="138"/>
                    </a:lnTo>
                    <a:lnTo>
                      <a:pt x="168" y="156"/>
                    </a:lnTo>
                    <a:lnTo>
                      <a:pt x="150" y="168"/>
                    </a:lnTo>
                    <a:lnTo>
                      <a:pt x="138" y="186"/>
                    </a:lnTo>
                    <a:lnTo>
                      <a:pt x="126" y="204"/>
                    </a:lnTo>
                    <a:lnTo>
                      <a:pt x="108" y="222"/>
                    </a:lnTo>
                    <a:lnTo>
                      <a:pt x="96" y="234"/>
                    </a:lnTo>
                    <a:lnTo>
                      <a:pt x="84" y="252"/>
                    </a:lnTo>
                    <a:lnTo>
                      <a:pt x="72" y="270"/>
                    </a:lnTo>
                    <a:lnTo>
                      <a:pt x="60" y="294"/>
                    </a:lnTo>
                    <a:lnTo>
                      <a:pt x="54" y="312"/>
                    </a:lnTo>
                    <a:lnTo>
                      <a:pt x="42" y="330"/>
                    </a:lnTo>
                    <a:lnTo>
                      <a:pt x="36" y="348"/>
                    </a:lnTo>
                    <a:lnTo>
                      <a:pt x="30" y="372"/>
                    </a:lnTo>
                    <a:lnTo>
                      <a:pt x="24" y="396"/>
                    </a:lnTo>
                    <a:lnTo>
                      <a:pt x="18" y="414"/>
                    </a:lnTo>
                    <a:lnTo>
                      <a:pt x="12" y="438"/>
                    </a:lnTo>
                    <a:lnTo>
                      <a:pt x="6" y="456"/>
                    </a:lnTo>
                    <a:lnTo>
                      <a:pt x="6" y="480"/>
                    </a:lnTo>
                    <a:lnTo>
                      <a:pt x="0" y="504"/>
                    </a:lnTo>
                    <a:lnTo>
                      <a:pt x="0" y="528"/>
                    </a:lnTo>
                    <a:lnTo>
                      <a:pt x="0" y="551"/>
                    </a:lnTo>
                    <a:lnTo>
                      <a:pt x="0" y="551"/>
                    </a:lnTo>
                    <a:lnTo>
                      <a:pt x="0" y="569"/>
                    </a:lnTo>
                    <a:lnTo>
                      <a:pt x="0" y="593"/>
                    </a:lnTo>
                    <a:lnTo>
                      <a:pt x="6" y="617"/>
                    </a:lnTo>
                    <a:lnTo>
                      <a:pt x="6" y="641"/>
                    </a:lnTo>
                    <a:lnTo>
                      <a:pt x="12" y="659"/>
                    </a:lnTo>
                    <a:lnTo>
                      <a:pt x="18" y="683"/>
                    </a:lnTo>
                    <a:lnTo>
                      <a:pt x="24" y="707"/>
                    </a:lnTo>
                    <a:lnTo>
                      <a:pt x="30" y="725"/>
                    </a:lnTo>
                    <a:lnTo>
                      <a:pt x="36" y="749"/>
                    </a:lnTo>
                    <a:lnTo>
                      <a:pt x="42" y="767"/>
                    </a:lnTo>
                    <a:lnTo>
                      <a:pt x="54" y="785"/>
                    </a:lnTo>
                    <a:lnTo>
                      <a:pt x="60" y="809"/>
                    </a:lnTo>
                    <a:lnTo>
                      <a:pt x="72" y="827"/>
                    </a:lnTo>
                    <a:lnTo>
                      <a:pt x="84" y="845"/>
                    </a:lnTo>
                    <a:lnTo>
                      <a:pt x="96" y="863"/>
                    </a:lnTo>
                    <a:lnTo>
                      <a:pt x="108" y="881"/>
                    </a:lnTo>
                    <a:lnTo>
                      <a:pt x="126" y="899"/>
                    </a:lnTo>
                    <a:lnTo>
                      <a:pt x="138" y="911"/>
                    </a:lnTo>
                    <a:lnTo>
                      <a:pt x="150" y="929"/>
                    </a:lnTo>
                    <a:lnTo>
                      <a:pt x="168" y="947"/>
                    </a:lnTo>
                    <a:lnTo>
                      <a:pt x="186" y="959"/>
                    </a:lnTo>
                    <a:lnTo>
                      <a:pt x="198" y="971"/>
                    </a:lnTo>
                    <a:lnTo>
                      <a:pt x="216" y="983"/>
                    </a:lnTo>
                    <a:lnTo>
                      <a:pt x="234" y="1001"/>
                    </a:lnTo>
                    <a:lnTo>
                      <a:pt x="252" y="1013"/>
                    </a:lnTo>
                    <a:lnTo>
                      <a:pt x="270" y="1025"/>
                    </a:lnTo>
                    <a:lnTo>
                      <a:pt x="288" y="1031"/>
                    </a:lnTo>
                    <a:lnTo>
                      <a:pt x="312" y="1043"/>
                    </a:lnTo>
                    <a:lnTo>
                      <a:pt x="330" y="1055"/>
                    </a:lnTo>
                    <a:lnTo>
                      <a:pt x="348" y="1061"/>
                    </a:lnTo>
                    <a:lnTo>
                      <a:pt x="372" y="1067"/>
                    </a:lnTo>
                    <a:lnTo>
                      <a:pt x="390" y="1073"/>
                    </a:lnTo>
                    <a:lnTo>
                      <a:pt x="414" y="1079"/>
                    </a:lnTo>
                    <a:lnTo>
                      <a:pt x="432" y="1085"/>
                    </a:lnTo>
                    <a:lnTo>
                      <a:pt x="456" y="1091"/>
                    </a:lnTo>
                    <a:lnTo>
                      <a:pt x="480" y="1091"/>
                    </a:lnTo>
                    <a:lnTo>
                      <a:pt x="504" y="1097"/>
                    </a:lnTo>
                    <a:lnTo>
                      <a:pt x="528" y="1097"/>
                    </a:lnTo>
                    <a:lnTo>
                      <a:pt x="546" y="1097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" name="Freeform 9"/>
              <p:cNvSpPr>
                <a:spLocks/>
              </p:cNvSpPr>
              <p:nvPr/>
            </p:nvSpPr>
            <p:spPr bwMode="auto">
              <a:xfrm rot="2394072">
                <a:off x="2437" y="1630"/>
                <a:ext cx="881" cy="1097"/>
              </a:xfrm>
              <a:custGeom>
                <a:avLst/>
                <a:gdLst>
                  <a:gd name="T0" fmla="*/ 479 w 881"/>
                  <a:gd name="T1" fmla="*/ 1097 h 1097"/>
                  <a:gd name="T2" fmla="*/ 533 w 881"/>
                  <a:gd name="T3" fmla="*/ 1085 h 1097"/>
                  <a:gd name="T4" fmla="*/ 581 w 881"/>
                  <a:gd name="T5" fmla="*/ 1067 h 1097"/>
                  <a:gd name="T6" fmla="*/ 629 w 881"/>
                  <a:gd name="T7" fmla="*/ 1043 h 1097"/>
                  <a:gd name="T8" fmla="*/ 677 w 881"/>
                  <a:gd name="T9" fmla="*/ 1013 h 1097"/>
                  <a:gd name="T10" fmla="*/ 719 w 881"/>
                  <a:gd name="T11" fmla="*/ 971 h 1097"/>
                  <a:gd name="T12" fmla="*/ 755 w 881"/>
                  <a:gd name="T13" fmla="*/ 929 h 1097"/>
                  <a:gd name="T14" fmla="*/ 791 w 881"/>
                  <a:gd name="T15" fmla="*/ 881 h 1097"/>
                  <a:gd name="T16" fmla="*/ 821 w 881"/>
                  <a:gd name="T17" fmla="*/ 827 h 1097"/>
                  <a:gd name="T18" fmla="*/ 845 w 881"/>
                  <a:gd name="T19" fmla="*/ 767 h 1097"/>
                  <a:gd name="T20" fmla="*/ 863 w 881"/>
                  <a:gd name="T21" fmla="*/ 707 h 1097"/>
                  <a:gd name="T22" fmla="*/ 875 w 881"/>
                  <a:gd name="T23" fmla="*/ 641 h 1097"/>
                  <a:gd name="T24" fmla="*/ 881 w 881"/>
                  <a:gd name="T25" fmla="*/ 569 h 1097"/>
                  <a:gd name="T26" fmla="*/ 881 w 881"/>
                  <a:gd name="T27" fmla="*/ 528 h 1097"/>
                  <a:gd name="T28" fmla="*/ 875 w 881"/>
                  <a:gd name="T29" fmla="*/ 456 h 1097"/>
                  <a:gd name="T30" fmla="*/ 863 w 881"/>
                  <a:gd name="T31" fmla="*/ 390 h 1097"/>
                  <a:gd name="T32" fmla="*/ 845 w 881"/>
                  <a:gd name="T33" fmla="*/ 330 h 1097"/>
                  <a:gd name="T34" fmla="*/ 821 w 881"/>
                  <a:gd name="T35" fmla="*/ 270 h 1097"/>
                  <a:gd name="T36" fmla="*/ 791 w 881"/>
                  <a:gd name="T37" fmla="*/ 216 h 1097"/>
                  <a:gd name="T38" fmla="*/ 755 w 881"/>
                  <a:gd name="T39" fmla="*/ 168 h 1097"/>
                  <a:gd name="T40" fmla="*/ 719 w 881"/>
                  <a:gd name="T41" fmla="*/ 126 h 1097"/>
                  <a:gd name="T42" fmla="*/ 677 w 881"/>
                  <a:gd name="T43" fmla="*/ 84 h 1097"/>
                  <a:gd name="T44" fmla="*/ 629 w 881"/>
                  <a:gd name="T45" fmla="*/ 54 h 1097"/>
                  <a:gd name="T46" fmla="*/ 581 w 881"/>
                  <a:gd name="T47" fmla="*/ 30 h 1097"/>
                  <a:gd name="T48" fmla="*/ 533 w 881"/>
                  <a:gd name="T49" fmla="*/ 12 h 1097"/>
                  <a:gd name="T50" fmla="*/ 479 w 881"/>
                  <a:gd name="T51" fmla="*/ 0 h 1097"/>
                  <a:gd name="T52" fmla="*/ 438 w 881"/>
                  <a:gd name="T53" fmla="*/ 0 h 1097"/>
                  <a:gd name="T54" fmla="*/ 384 w 881"/>
                  <a:gd name="T55" fmla="*/ 6 h 1097"/>
                  <a:gd name="T56" fmla="*/ 330 w 881"/>
                  <a:gd name="T57" fmla="*/ 18 h 1097"/>
                  <a:gd name="T58" fmla="*/ 282 w 881"/>
                  <a:gd name="T59" fmla="*/ 36 h 1097"/>
                  <a:gd name="T60" fmla="*/ 234 w 881"/>
                  <a:gd name="T61" fmla="*/ 66 h 1097"/>
                  <a:gd name="T62" fmla="*/ 192 w 881"/>
                  <a:gd name="T63" fmla="*/ 96 h 1097"/>
                  <a:gd name="T64" fmla="*/ 150 w 881"/>
                  <a:gd name="T65" fmla="*/ 138 h 1097"/>
                  <a:gd name="T66" fmla="*/ 114 w 881"/>
                  <a:gd name="T67" fmla="*/ 186 h 1097"/>
                  <a:gd name="T68" fmla="*/ 78 w 881"/>
                  <a:gd name="T69" fmla="*/ 234 h 1097"/>
                  <a:gd name="T70" fmla="*/ 54 w 881"/>
                  <a:gd name="T71" fmla="*/ 294 h 1097"/>
                  <a:gd name="T72" fmla="*/ 30 w 881"/>
                  <a:gd name="T73" fmla="*/ 348 h 1097"/>
                  <a:gd name="T74" fmla="*/ 12 w 881"/>
                  <a:gd name="T75" fmla="*/ 414 h 1097"/>
                  <a:gd name="T76" fmla="*/ 6 w 881"/>
                  <a:gd name="T77" fmla="*/ 480 h 1097"/>
                  <a:gd name="T78" fmla="*/ 0 w 881"/>
                  <a:gd name="T79" fmla="*/ 551 h 1097"/>
                  <a:gd name="T80" fmla="*/ 0 w 881"/>
                  <a:gd name="T81" fmla="*/ 593 h 1097"/>
                  <a:gd name="T82" fmla="*/ 12 w 881"/>
                  <a:gd name="T83" fmla="*/ 659 h 1097"/>
                  <a:gd name="T84" fmla="*/ 24 w 881"/>
                  <a:gd name="T85" fmla="*/ 725 h 1097"/>
                  <a:gd name="T86" fmla="*/ 42 w 881"/>
                  <a:gd name="T87" fmla="*/ 785 h 1097"/>
                  <a:gd name="T88" fmla="*/ 72 w 881"/>
                  <a:gd name="T89" fmla="*/ 845 h 1097"/>
                  <a:gd name="T90" fmla="*/ 102 w 881"/>
                  <a:gd name="T91" fmla="*/ 899 h 1097"/>
                  <a:gd name="T92" fmla="*/ 138 w 881"/>
                  <a:gd name="T93" fmla="*/ 947 h 1097"/>
                  <a:gd name="T94" fmla="*/ 174 w 881"/>
                  <a:gd name="T95" fmla="*/ 989 h 1097"/>
                  <a:gd name="T96" fmla="*/ 216 w 881"/>
                  <a:gd name="T97" fmla="*/ 1025 h 1097"/>
                  <a:gd name="T98" fmla="*/ 264 w 881"/>
                  <a:gd name="T99" fmla="*/ 1055 h 1097"/>
                  <a:gd name="T100" fmla="*/ 318 w 881"/>
                  <a:gd name="T101" fmla="*/ 1073 h 1097"/>
                  <a:gd name="T102" fmla="*/ 366 w 881"/>
                  <a:gd name="T103" fmla="*/ 1091 h 1097"/>
                  <a:gd name="T104" fmla="*/ 420 w 881"/>
                  <a:gd name="T105" fmla="*/ 109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81" h="1097">
                    <a:moveTo>
                      <a:pt x="438" y="1097"/>
                    </a:moveTo>
                    <a:lnTo>
                      <a:pt x="455" y="1097"/>
                    </a:lnTo>
                    <a:lnTo>
                      <a:pt x="479" y="1097"/>
                    </a:lnTo>
                    <a:lnTo>
                      <a:pt x="497" y="1091"/>
                    </a:lnTo>
                    <a:lnTo>
                      <a:pt x="515" y="1091"/>
                    </a:lnTo>
                    <a:lnTo>
                      <a:pt x="533" y="1085"/>
                    </a:lnTo>
                    <a:lnTo>
                      <a:pt x="551" y="1079"/>
                    </a:lnTo>
                    <a:lnTo>
                      <a:pt x="563" y="1073"/>
                    </a:lnTo>
                    <a:lnTo>
                      <a:pt x="581" y="1067"/>
                    </a:lnTo>
                    <a:lnTo>
                      <a:pt x="599" y="1061"/>
                    </a:lnTo>
                    <a:lnTo>
                      <a:pt x="617" y="1055"/>
                    </a:lnTo>
                    <a:lnTo>
                      <a:pt x="629" y="1043"/>
                    </a:lnTo>
                    <a:lnTo>
                      <a:pt x="647" y="1031"/>
                    </a:lnTo>
                    <a:lnTo>
                      <a:pt x="659" y="1025"/>
                    </a:lnTo>
                    <a:lnTo>
                      <a:pt x="677" y="1013"/>
                    </a:lnTo>
                    <a:lnTo>
                      <a:pt x="689" y="1001"/>
                    </a:lnTo>
                    <a:lnTo>
                      <a:pt x="707" y="989"/>
                    </a:lnTo>
                    <a:lnTo>
                      <a:pt x="719" y="971"/>
                    </a:lnTo>
                    <a:lnTo>
                      <a:pt x="731" y="959"/>
                    </a:lnTo>
                    <a:lnTo>
                      <a:pt x="743" y="947"/>
                    </a:lnTo>
                    <a:lnTo>
                      <a:pt x="755" y="929"/>
                    </a:lnTo>
                    <a:lnTo>
                      <a:pt x="767" y="911"/>
                    </a:lnTo>
                    <a:lnTo>
                      <a:pt x="779" y="899"/>
                    </a:lnTo>
                    <a:lnTo>
                      <a:pt x="791" y="881"/>
                    </a:lnTo>
                    <a:lnTo>
                      <a:pt x="803" y="863"/>
                    </a:lnTo>
                    <a:lnTo>
                      <a:pt x="809" y="845"/>
                    </a:lnTo>
                    <a:lnTo>
                      <a:pt x="821" y="827"/>
                    </a:lnTo>
                    <a:lnTo>
                      <a:pt x="827" y="809"/>
                    </a:lnTo>
                    <a:lnTo>
                      <a:pt x="833" y="785"/>
                    </a:lnTo>
                    <a:lnTo>
                      <a:pt x="845" y="767"/>
                    </a:lnTo>
                    <a:lnTo>
                      <a:pt x="851" y="749"/>
                    </a:lnTo>
                    <a:lnTo>
                      <a:pt x="857" y="725"/>
                    </a:lnTo>
                    <a:lnTo>
                      <a:pt x="863" y="707"/>
                    </a:lnTo>
                    <a:lnTo>
                      <a:pt x="869" y="683"/>
                    </a:lnTo>
                    <a:lnTo>
                      <a:pt x="869" y="659"/>
                    </a:lnTo>
                    <a:lnTo>
                      <a:pt x="875" y="641"/>
                    </a:lnTo>
                    <a:lnTo>
                      <a:pt x="875" y="617"/>
                    </a:lnTo>
                    <a:lnTo>
                      <a:pt x="881" y="593"/>
                    </a:lnTo>
                    <a:lnTo>
                      <a:pt x="881" y="569"/>
                    </a:lnTo>
                    <a:lnTo>
                      <a:pt x="881" y="551"/>
                    </a:lnTo>
                    <a:lnTo>
                      <a:pt x="881" y="551"/>
                    </a:lnTo>
                    <a:lnTo>
                      <a:pt x="881" y="528"/>
                    </a:lnTo>
                    <a:lnTo>
                      <a:pt x="881" y="504"/>
                    </a:lnTo>
                    <a:lnTo>
                      <a:pt x="875" y="480"/>
                    </a:lnTo>
                    <a:lnTo>
                      <a:pt x="875" y="456"/>
                    </a:lnTo>
                    <a:lnTo>
                      <a:pt x="869" y="438"/>
                    </a:lnTo>
                    <a:lnTo>
                      <a:pt x="869" y="414"/>
                    </a:lnTo>
                    <a:lnTo>
                      <a:pt x="863" y="390"/>
                    </a:lnTo>
                    <a:lnTo>
                      <a:pt x="857" y="372"/>
                    </a:lnTo>
                    <a:lnTo>
                      <a:pt x="851" y="348"/>
                    </a:lnTo>
                    <a:lnTo>
                      <a:pt x="845" y="330"/>
                    </a:lnTo>
                    <a:lnTo>
                      <a:pt x="833" y="312"/>
                    </a:lnTo>
                    <a:lnTo>
                      <a:pt x="827" y="294"/>
                    </a:lnTo>
                    <a:lnTo>
                      <a:pt x="821" y="270"/>
                    </a:lnTo>
                    <a:lnTo>
                      <a:pt x="809" y="252"/>
                    </a:lnTo>
                    <a:lnTo>
                      <a:pt x="803" y="234"/>
                    </a:lnTo>
                    <a:lnTo>
                      <a:pt x="791" y="216"/>
                    </a:lnTo>
                    <a:lnTo>
                      <a:pt x="779" y="204"/>
                    </a:lnTo>
                    <a:lnTo>
                      <a:pt x="767" y="186"/>
                    </a:lnTo>
                    <a:lnTo>
                      <a:pt x="755" y="168"/>
                    </a:lnTo>
                    <a:lnTo>
                      <a:pt x="743" y="156"/>
                    </a:lnTo>
                    <a:lnTo>
                      <a:pt x="731" y="138"/>
                    </a:lnTo>
                    <a:lnTo>
                      <a:pt x="719" y="126"/>
                    </a:lnTo>
                    <a:lnTo>
                      <a:pt x="707" y="114"/>
                    </a:lnTo>
                    <a:lnTo>
                      <a:pt x="689" y="96"/>
                    </a:lnTo>
                    <a:lnTo>
                      <a:pt x="677" y="84"/>
                    </a:lnTo>
                    <a:lnTo>
                      <a:pt x="659" y="78"/>
                    </a:lnTo>
                    <a:lnTo>
                      <a:pt x="647" y="66"/>
                    </a:lnTo>
                    <a:lnTo>
                      <a:pt x="629" y="54"/>
                    </a:lnTo>
                    <a:lnTo>
                      <a:pt x="617" y="48"/>
                    </a:lnTo>
                    <a:lnTo>
                      <a:pt x="599" y="36"/>
                    </a:lnTo>
                    <a:lnTo>
                      <a:pt x="581" y="30"/>
                    </a:lnTo>
                    <a:lnTo>
                      <a:pt x="563" y="24"/>
                    </a:lnTo>
                    <a:lnTo>
                      <a:pt x="551" y="18"/>
                    </a:lnTo>
                    <a:lnTo>
                      <a:pt x="533" y="12"/>
                    </a:lnTo>
                    <a:lnTo>
                      <a:pt x="515" y="6"/>
                    </a:lnTo>
                    <a:lnTo>
                      <a:pt x="497" y="6"/>
                    </a:lnTo>
                    <a:lnTo>
                      <a:pt x="479" y="0"/>
                    </a:lnTo>
                    <a:lnTo>
                      <a:pt x="455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20" y="0"/>
                    </a:lnTo>
                    <a:lnTo>
                      <a:pt x="402" y="0"/>
                    </a:lnTo>
                    <a:lnTo>
                      <a:pt x="384" y="6"/>
                    </a:lnTo>
                    <a:lnTo>
                      <a:pt x="366" y="6"/>
                    </a:lnTo>
                    <a:lnTo>
                      <a:pt x="348" y="12"/>
                    </a:lnTo>
                    <a:lnTo>
                      <a:pt x="330" y="18"/>
                    </a:lnTo>
                    <a:lnTo>
                      <a:pt x="318" y="24"/>
                    </a:lnTo>
                    <a:lnTo>
                      <a:pt x="300" y="30"/>
                    </a:lnTo>
                    <a:lnTo>
                      <a:pt x="282" y="36"/>
                    </a:lnTo>
                    <a:lnTo>
                      <a:pt x="264" y="48"/>
                    </a:lnTo>
                    <a:lnTo>
                      <a:pt x="246" y="54"/>
                    </a:lnTo>
                    <a:lnTo>
                      <a:pt x="234" y="66"/>
                    </a:lnTo>
                    <a:lnTo>
                      <a:pt x="216" y="78"/>
                    </a:lnTo>
                    <a:lnTo>
                      <a:pt x="204" y="84"/>
                    </a:lnTo>
                    <a:lnTo>
                      <a:pt x="192" y="96"/>
                    </a:lnTo>
                    <a:lnTo>
                      <a:pt x="174" y="114"/>
                    </a:lnTo>
                    <a:lnTo>
                      <a:pt x="162" y="126"/>
                    </a:lnTo>
                    <a:lnTo>
                      <a:pt x="150" y="138"/>
                    </a:lnTo>
                    <a:lnTo>
                      <a:pt x="138" y="156"/>
                    </a:lnTo>
                    <a:lnTo>
                      <a:pt x="120" y="168"/>
                    </a:lnTo>
                    <a:lnTo>
                      <a:pt x="114" y="186"/>
                    </a:lnTo>
                    <a:lnTo>
                      <a:pt x="102" y="204"/>
                    </a:lnTo>
                    <a:lnTo>
                      <a:pt x="90" y="216"/>
                    </a:lnTo>
                    <a:lnTo>
                      <a:pt x="78" y="234"/>
                    </a:lnTo>
                    <a:lnTo>
                      <a:pt x="72" y="252"/>
                    </a:lnTo>
                    <a:lnTo>
                      <a:pt x="60" y="270"/>
                    </a:lnTo>
                    <a:lnTo>
                      <a:pt x="54" y="294"/>
                    </a:lnTo>
                    <a:lnTo>
                      <a:pt x="42" y="312"/>
                    </a:lnTo>
                    <a:lnTo>
                      <a:pt x="36" y="330"/>
                    </a:lnTo>
                    <a:lnTo>
                      <a:pt x="30" y="348"/>
                    </a:lnTo>
                    <a:lnTo>
                      <a:pt x="24" y="372"/>
                    </a:lnTo>
                    <a:lnTo>
                      <a:pt x="18" y="390"/>
                    </a:lnTo>
                    <a:lnTo>
                      <a:pt x="12" y="414"/>
                    </a:lnTo>
                    <a:lnTo>
                      <a:pt x="12" y="438"/>
                    </a:lnTo>
                    <a:lnTo>
                      <a:pt x="6" y="456"/>
                    </a:lnTo>
                    <a:lnTo>
                      <a:pt x="6" y="480"/>
                    </a:lnTo>
                    <a:lnTo>
                      <a:pt x="0" y="504"/>
                    </a:lnTo>
                    <a:lnTo>
                      <a:pt x="0" y="528"/>
                    </a:lnTo>
                    <a:lnTo>
                      <a:pt x="0" y="551"/>
                    </a:lnTo>
                    <a:lnTo>
                      <a:pt x="0" y="551"/>
                    </a:lnTo>
                    <a:lnTo>
                      <a:pt x="0" y="569"/>
                    </a:lnTo>
                    <a:lnTo>
                      <a:pt x="0" y="593"/>
                    </a:lnTo>
                    <a:lnTo>
                      <a:pt x="6" y="617"/>
                    </a:lnTo>
                    <a:lnTo>
                      <a:pt x="6" y="641"/>
                    </a:lnTo>
                    <a:lnTo>
                      <a:pt x="12" y="659"/>
                    </a:lnTo>
                    <a:lnTo>
                      <a:pt x="12" y="683"/>
                    </a:lnTo>
                    <a:lnTo>
                      <a:pt x="18" y="707"/>
                    </a:lnTo>
                    <a:lnTo>
                      <a:pt x="24" y="725"/>
                    </a:lnTo>
                    <a:lnTo>
                      <a:pt x="30" y="749"/>
                    </a:lnTo>
                    <a:lnTo>
                      <a:pt x="36" y="767"/>
                    </a:lnTo>
                    <a:lnTo>
                      <a:pt x="42" y="785"/>
                    </a:lnTo>
                    <a:lnTo>
                      <a:pt x="54" y="809"/>
                    </a:lnTo>
                    <a:lnTo>
                      <a:pt x="60" y="827"/>
                    </a:lnTo>
                    <a:lnTo>
                      <a:pt x="72" y="845"/>
                    </a:lnTo>
                    <a:lnTo>
                      <a:pt x="78" y="863"/>
                    </a:lnTo>
                    <a:lnTo>
                      <a:pt x="90" y="881"/>
                    </a:lnTo>
                    <a:lnTo>
                      <a:pt x="102" y="899"/>
                    </a:lnTo>
                    <a:lnTo>
                      <a:pt x="114" y="911"/>
                    </a:lnTo>
                    <a:lnTo>
                      <a:pt x="120" y="929"/>
                    </a:lnTo>
                    <a:lnTo>
                      <a:pt x="138" y="947"/>
                    </a:lnTo>
                    <a:lnTo>
                      <a:pt x="150" y="959"/>
                    </a:lnTo>
                    <a:lnTo>
                      <a:pt x="162" y="971"/>
                    </a:lnTo>
                    <a:lnTo>
                      <a:pt x="174" y="989"/>
                    </a:lnTo>
                    <a:lnTo>
                      <a:pt x="192" y="1001"/>
                    </a:lnTo>
                    <a:lnTo>
                      <a:pt x="204" y="1013"/>
                    </a:lnTo>
                    <a:lnTo>
                      <a:pt x="216" y="1025"/>
                    </a:lnTo>
                    <a:lnTo>
                      <a:pt x="234" y="1031"/>
                    </a:lnTo>
                    <a:lnTo>
                      <a:pt x="246" y="1043"/>
                    </a:lnTo>
                    <a:lnTo>
                      <a:pt x="264" y="1055"/>
                    </a:lnTo>
                    <a:lnTo>
                      <a:pt x="282" y="1061"/>
                    </a:lnTo>
                    <a:lnTo>
                      <a:pt x="300" y="1067"/>
                    </a:lnTo>
                    <a:lnTo>
                      <a:pt x="318" y="1073"/>
                    </a:lnTo>
                    <a:lnTo>
                      <a:pt x="330" y="1079"/>
                    </a:lnTo>
                    <a:lnTo>
                      <a:pt x="348" y="1085"/>
                    </a:lnTo>
                    <a:lnTo>
                      <a:pt x="366" y="1091"/>
                    </a:lnTo>
                    <a:lnTo>
                      <a:pt x="384" y="1091"/>
                    </a:lnTo>
                    <a:lnTo>
                      <a:pt x="402" y="1097"/>
                    </a:lnTo>
                    <a:lnTo>
                      <a:pt x="420" y="1097"/>
                    </a:lnTo>
                    <a:lnTo>
                      <a:pt x="438" y="1097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8" name="Freeform 10"/>
              <p:cNvSpPr>
                <a:spLocks/>
              </p:cNvSpPr>
              <p:nvPr/>
            </p:nvSpPr>
            <p:spPr bwMode="auto">
              <a:xfrm rot="2394072">
                <a:off x="2629" y="1630"/>
                <a:ext cx="497" cy="1097"/>
              </a:xfrm>
              <a:custGeom>
                <a:avLst/>
                <a:gdLst>
                  <a:gd name="T0" fmla="*/ 269 w 497"/>
                  <a:gd name="T1" fmla="*/ 1097 h 1097"/>
                  <a:gd name="T2" fmla="*/ 299 w 497"/>
                  <a:gd name="T3" fmla="*/ 1085 h 1097"/>
                  <a:gd name="T4" fmla="*/ 329 w 497"/>
                  <a:gd name="T5" fmla="*/ 1067 h 1097"/>
                  <a:gd name="T6" fmla="*/ 353 w 497"/>
                  <a:gd name="T7" fmla="*/ 1043 h 1097"/>
                  <a:gd name="T8" fmla="*/ 377 w 497"/>
                  <a:gd name="T9" fmla="*/ 1013 h 1097"/>
                  <a:gd name="T10" fmla="*/ 401 w 497"/>
                  <a:gd name="T11" fmla="*/ 971 h 1097"/>
                  <a:gd name="T12" fmla="*/ 425 w 497"/>
                  <a:gd name="T13" fmla="*/ 929 h 1097"/>
                  <a:gd name="T14" fmla="*/ 443 w 497"/>
                  <a:gd name="T15" fmla="*/ 881 h 1097"/>
                  <a:gd name="T16" fmla="*/ 461 w 497"/>
                  <a:gd name="T17" fmla="*/ 827 h 1097"/>
                  <a:gd name="T18" fmla="*/ 473 w 497"/>
                  <a:gd name="T19" fmla="*/ 767 h 1097"/>
                  <a:gd name="T20" fmla="*/ 485 w 497"/>
                  <a:gd name="T21" fmla="*/ 707 h 1097"/>
                  <a:gd name="T22" fmla="*/ 491 w 497"/>
                  <a:gd name="T23" fmla="*/ 641 h 1097"/>
                  <a:gd name="T24" fmla="*/ 497 w 497"/>
                  <a:gd name="T25" fmla="*/ 569 h 1097"/>
                  <a:gd name="T26" fmla="*/ 497 w 497"/>
                  <a:gd name="T27" fmla="*/ 528 h 1097"/>
                  <a:gd name="T28" fmla="*/ 491 w 497"/>
                  <a:gd name="T29" fmla="*/ 456 h 1097"/>
                  <a:gd name="T30" fmla="*/ 485 w 497"/>
                  <a:gd name="T31" fmla="*/ 390 h 1097"/>
                  <a:gd name="T32" fmla="*/ 473 w 497"/>
                  <a:gd name="T33" fmla="*/ 330 h 1097"/>
                  <a:gd name="T34" fmla="*/ 461 w 497"/>
                  <a:gd name="T35" fmla="*/ 270 h 1097"/>
                  <a:gd name="T36" fmla="*/ 443 w 497"/>
                  <a:gd name="T37" fmla="*/ 216 h 1097"/>
                  <a:gd name="T38" fmla="*/ 425 w 497"/>
                  <a:gd name="T39" fmla="*/ 168 h 1097"/>
                  <a:gd name="T40" fmla="*/ 401 w 497"/>
                  <a:gd name="T41" fmla="*/ 126 h 1097"/>
                  <a:gd name="T42" fmla="*/ 377 w 497"/>
                  <a:gd name="T43" fmla="*/ 84 h 1097"/>
                  <a:gd name="T44" fmla="*/ 353 w 497"/>
                  <a:gd name="T45" fmla="*/ 54 h 1097"/>
                  <a:gd name="T46" fmla="*/ 329 w 497"/>
                  <a:gd name="T47" fmla="*/ 30 h 1097"/>
                  <a:gd name="T48" fmla="*/ 299 w 497"/>
                  <a:gd name="T49" fmla="*/ 12 h 1097"/>
                  <a:gd name="T50" fmla="*/ 269 w 497"/>
                  <a:gd name="T51" fmla="*/ 0 h 1097"/>
                  <a:gd name="T52" fmla="*/ 246 w 497"/>
                  <a:gd name="T53" fmla="*/ 0 h 1097"/>
                  <a:gd name="T54" fmla="*/ 216 w 497"/>
                  <a:gd name="T55" fmla="*/ 6 h 1097"/>
                  <a:gd name="T56" fmla="*/ 186 w 497"/>
                  <a:gd name="T57" fmla="*/ 18 h 1097"/>
                  <a:gd name="T58" fmla="*/ 156 w 497"/>
                  <a:gd name="T59" fmla="*/ 36 h 1097"/>
                  <a:gd name="T60" fmla="*/ 132 w 497"/>
                  <a:gd name="T61" fmla="*/ 66 h 1097"/>
                  <a:gd name="T62" fmla="*/ 108 w 497"/>
                  <a:gd name="T63" fmla="*/ 96 h 1097"/>
                  <a:gd name="T64" fmla="*/ 84 w 497"/>
                  <a:gd name="T65" fmla="*/ 138 h 1097"/>
                  <a:gd name="T66" fmla="*/ 66 w 497"/>
                  <a:gd name="T67" fmla="*/ 186 h 1097"/>
                  <a:gd name="T68" fmla="*/ 48 w 497"/>
                  <a:gd name="T69" fmla="*/ 234 h 1097"/>
                  <a:gd name="T70" fmla="*/ 30 w 497"/>
                  <a:gd name="T71" fmla="*/ 294 h 1097"/>
                  <a:gd name="T72" fmla="*/ 18 w 497"/>
                  <a:gd name="T73" fmla="*/ 348 h 1097"/>
                  <a:gd name="T74" fmla="*/ 6 w 497"/>
                  <a:gd name="T75" fmla="*/ 414 h 1097"/>
                  <a:gd name="T76" fmla="*/ 0 w 497"/>
                  <a:gd name="T77" fmla="*/ 480 h 1097"/>
                  <a:gd name="T78" fmla="*/ 0 w 497"/>
                  <a:gd name="T79" fmla="*/ 551 h 1097"/>
                  <a:gd name="T80" fmla="*/ 0 w 497"/>
                  <a:gd name="T81" fmla="*/ 593 h 1097"/>
                  <a:gd name="T82" fmla="*/ 6 w 497"/>
                  <a:gd name="T83" fmla="*/ 659 h 1097"/>
                  <a:gd name="T84" fmla="*/ 12 w 497"/>
                  <a:gd name="T85" fmla="*/ 725 h 1097"/>
                  <a:gd name="T86" fmla="*/ 24 w 497"/>
                  <a:gd name="T87" fmla="*/ 785 h 1097"/>
                  <a:gd name="T88" fmla="*/ 42 w 497"/>
                  <a:gd name="T89" fmla="*/ 845 h 1097"/>
                  <a:gd name="T90" fmla="*/ 60 w 497"/>
                  <a:gd name="T91" fmla="*/ 899 h 1097"/>
                  <a:gd name="T92" fmla="*/ 78 w 497"/>
                  <a:gd name="T93" fmla="*/ 947 h 1097"/>
                  <a:gd name="T94" fmla="*/ 102 w 497"/>
                  <a:gd name="T95" fmla="*/ 989 h 1097"/>
                  <a:gd name="T96" fmla="*/ 126 w 497"/>
                  <a:gd name="T97" fmla="*/ 1025 h 1097"/>
                  <a:gd name="T98" fmla="*/ 150 w 497"/>
                  <a:gd name="T99" fmla="*/ 1055 h 1097"/>
                  <a:gd name="T100" fmla="*/ 180 w 497"/>
                  <a:gd name="T101" fmla="*/ 1073 h 1097"/>
                  <a:gd name="T102" fmla="*/ 210 w 497"/>
                  <a:gd name="T103" fmla="*/ 1091 h 1097"/>
                  <a:gd name="T104" fmla="*/ 240 w 497"/>
                  <a:gd name="T105" fmla="*/ 109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97" h="1097">
                    <a:moveTo>
                      <a:pt x="246" y="1097"/>
                    </a:moveTo>
                    <a:lnTo>
                      <a:pt x="257" y="1097"/>
                    </a:lnTo>
                    <a:lnTo>
                      <a:pt x="269" y="1097"/>
                    </a:lnTo>
                    <a:lnTo>
                      <a:pt x="281" y="1091"/>
                    </a:lnTo>
                    <a:lnTo>
                      <a:pt x="287" y="1091"/>
                    </a:lnTo>
                    <a:lnTo>
                      <a:pt x="299" y="1085"/>
                    </a:lnTo>
                    <a:lnTo>
                      <a:pt x="311" y="1079"/>
                    </a:lnTo>
                    <a:lnTo>
                      <a:pt x="317" y="1073"/>
                    </a:lnTo>
                    <a:lnTo>
                      <a:pt x="329" y="1067"/>
                    </a:lnTo>
                    <a:lnTo>
                      <a:pt x="335" y="1061"/>
                    </a:lnTo>
                    <a:lnTo>
                      <a:pt x="347" y="1055"/>
                    </a:lnTo>
                    <a:lnTo>
                      <a:pt x="353" y="1043"/>
                    </a:lnTo>
                    <a:lnTo>
                      <a:pt x="365" y="1031"/>
                    </a:lnTo>
                    <a:lnTo>
                      <a:pt x="371" y="1025"/>
                    </a:lnTo>
                    <a:lnTo>
                      <a:pt x="377" y="1013"/>
                    </a:lnTo>
                    <a:lnTo>
                      <a:pt x="389" y="1001"/>
                    </a:lnTo>
                    <a:lnTo>
                      <a:pt x="395" y="989"/>
                    </a:lnTo>
                    <a:lnTo>
                      <a:pt x="401" y="971"/>
                    </a:lnTo>
                    <a:lnTo>
                      <a:pt x="413" y="959"/>
                    </a:lnTo>
                    <a:lnTo>
                      <a:pt x="419" y="947"/>
                    </a:lnTo>
                    <a:lnTo>
                      <a:pt x="425" y="929"/>
                    </a:lnTo>
                    <a:lnTo>
                      <a:pt x="431" y="911"/>
                    </a:lnTo>
                    <a:lnTo>
                      <a:pt x="437" y="899"/>
                    </a:lnTo>
                    <a:lnTo>
                      <a:pt x="443" y="881"/>
                    </a:lnTo>
                    <a:lnTo>
                      <a:pt x="449" y="863"/>
                    </a:lnTo>
                    <a:lnTo>
                      <a:pt x="455" y="845"/>
                    </a:lnTo>
                    <a:lnTo>
                      <a:pt x="461" y="827"/>
                    </a:lnTo>
                    <a:lnTo>
                      <a:pt x="467" y="809"/>
                    </a:lnTo>
                    <a:lnTo>
                      <a:pt x="473" y="785"/>
                    </a:lnTo>
                    <a:lnTo>
                      <a:pt x="473" y="767"/>
                    </a:lnTo>
                    <a:lnTo>
                      <a:pt x="479" y="749"/>
                    </a:lnTo>
                    <a:lnTo>
                      <a:pt x="479" y="725"/>
                    </a:lnTo>
                    <a:lnTo>
                      <a:pt x="485" y="707"/>
                    </a:lnTo>
                    <a:lnTo>
                      <a:pt x="485" y="683"/>
                    </a:lnTo>
                    <a:lnTo>
                      <a:pt x="491" y="659"/>
                    </a:lnTo>
                    <a:lnTo>
                      <a:pt x="491" y="641"/>
                    </a:lnTo>
                    <a:lnTo>
                      <a:pt x="491" y="617"/>
                    </a:lnTo>
                    <a:lnTo>
                      <a:pt x="497" y="593"/>
                    </a:lnTo>
                    <a:lnTo>
                      <a:pt x="497" y="569"/>
                    </a:lnTo>
                    <a:lnTo>
                      <a:pt x="497" y="551"/>
                    </a:lnTo>
                    <a:lnTo>
                      <a:pt x="497" y="551"/>
                    </a:lnTo>
                    <a:lnTo>
                      <a:pt x="497" y="528"/>
                    </a:lnTo>
                    <a:lnTo>
                      <a:pt x="497" y="504"/>
                    </a:lnTo>
                    <a:lnTo>
                      <a:pt x="491" y="480"/>
                    </a:lnTo>
                    <a:lnTo>
                      <a:pt x="491" y="456"/>
                    </a:lnTo>
                    <a:lnTo>
                      <a:pt x="491" y="438"/>
                    </a:lnTo>
                    <a:lnTo>
                      <a:pt x="485" y="414"/>
                    </a:lnTo>
                    <a:lnTo>
                      <a:pt x="485" y="390"/>
                    </a:lnTo>
                    <a:lnTo>
                      <a:pt x="479" y="372"/>
                    </a:lnTo>
                    <a:lnTo>
                      <a:pt x="479" y="348"/>
                    </a:lnTo>
                    <a:lnTo>
                      <a:pt x="473" y="330"/>
                    </a:lnTo>
                    <a:lnTo>
                      <a:pt x="473" y="312"/>
                    </a:lnTo>
                    <a:lnTo>
                      <a:pt x="467" y="294"/>
                    </a:lnTo>
                    <a:lnTo>
                      <a:pt x="461" y="270"/>
                    </a:lnTo>
                    <a:lnTo>
                      <a:pt x="455" y="252"/>
                    </a:lnTo>
                    <a:lnTo>
                      <a:pt x="449" y="234"/>
                    </a:lnTo>
                    <a:lnTo>
                      <a:pt x="443" y="216"/>
                    </a:lnTo>
                    <a:lnTo>
                      <a:pt x="437" y="204"/>
                    </a:lnTo>
                    <a:lnTo>
                      <a:pt x="431" y="186"/>
                    </a:lnTo>
                    <a:lnTo>
                      <a:pt x="425" y="168"/>
                    </a:lnTo>
                    <a:lnTo>
                      <a:pt x="419" y="156"/>
                    </a:lnTo>
                    <a:lnTo>
                      <a:pt x="413" y="138"/>
                    </a:lnTo>
                    <a:lnTo>
                      <a:pt x="401" y="126"/>
                    </a:lnTo>
                    <a:lnTo>
                      <a:pt x="395" y="114"/>
                    </a:lnTo>
                    <a:lnTo>
                      <a:pt x="389" y="96"/>
                    </a:lnTo>
                    <a:lnTo>
                      <a:pt x="377" y="84"/>
                    </a:lnTo>
                    <a:lnTo>
                      <a:pt x="371" y="78"/>
                    </a:lnTo>
                    <a:lnTo>
                      <a:pt x="365" y="66"/>
                    </a:lnTo>
                    <a:lnTo>
                      <a:pt x="353" y="54"/>
                    </a:lnTo>
                    <a:lnTo>
                      <a:pt x="347" y="48"/>
                    </a:lnTo>
                    <a:lnTo>
                      <a:pt x="335" y="36"/>
                    </a:lnTo>
                    <a:lnTo>
                      <a:pt x="329" y="30"/>
                    </a:lnTo>
                    <a:lnTo>
                      <a:pt x="317" y="24"/>
                    </a:lnTo>
                    <a:lnTo>
                      <a:pt x="311" y="18"/>
                    </a:lnTo>
                    <a:lnTo>
                      <a:pt x="299" y="12"/>
                    </a:lnTo>
                    <a:lnTo>
                      <a:pt x="287" y="6"/>
                    </a:lnTo>
                    <a:lnTo>
                      <a:pt x="281" y="6"/>
                    </a:lnTo>
                    <a:lnTo>
                      <a:pt x="269" y="0"/>
                    </a:lnTo>
                    <a:lnTo>
                      <a:pt x="257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0" y="0"/>
                    </a:lnTo>
                    <a:lnTo>
                      <a:pt x="228" y="0"/>
                    </a:lnTo>
                    <a:lnTo>
                      <a:pt x="216" y="6"/>
                    </a:lnTo>
                    <a:lnTo>
                      <a:pt x="210" y="6"/>
                    </a:lnTo>
                    <a:lnTo>
                      <a:pt x="198" y="12"/>
                    </a:lnTo>
                    <a:lnTo>
                      <a:pt x="186" y="18"/>
                    </a:lnTo>
                    <a:lnTo>
                      <a:pt x="180" y="24"/>
                    </a:lnTo>
                    <a:lnTo>
                      <a:pt x="168" y="30"/>
                    </a:lnTo>
                    <a:lnTo>
                      <a:pt x="156" y="36"/>
                    </a:lnTo>
                    <a:lnTo>
                      <a:pt x="150" y="48"/>
                    </a:lnTo>
                    <a:lnTo>
                      <a:pt x="138" y="54"/>
                    </a:lnTo>
                    <a:lnTo>
                      <a:pt x="132" y="66"/>
                    </a:lnTo>
                    <a:lnTo>
                      <a:pt x="126" y="78"/>
                    </a:lnTo>
                    <a:lnTo>
                      <a:pt x="114" y="84"/>
                    </a:lnTo>
                    <a:lnTo>
                      <a:pt x="108" y="96"/>
                    </a:lnTo>
                    <a:lnTo>
                      <a:pt x="102" y="114"/>
                    </a:lnTo>
                    <a:lnTo>
                      <a:pt x="90" y="126"/>
                    </a:lnTo>
                    <a:lnTo>
                      <a:pt x="84" y="138"/>
                    </a:lnTo>
                    <a:lnTo>
                      <a:pt x="78" y="156"/>
                    </a:lnTo>
                    <a:lnTo>
                      <a:pt x="72" y="168"/>
                    </a:lnTo>
                    <a:lnTo>
                      <a:pt x="66" y="186"/>
                    </a:lnTo>
                    <a:lnTo>
                      <a:pt x="60" y="204"/>
                    </a:lnTo>
                    <a:lnTo>
                      <a:pt x="54" y="216"/>
                    </a:lnTo>
                    <a:lnTo>
                      <a:pt x="48" y="234"/>
                    </a:lnTo>
                    <a:lnTo>
                      <a:pt x="42" y="252"/>
                    </a:lnTo>
                    <a:lnTo>
                      <a:pt x="36" y="270"/>
                    </a:lnTo>
                    <a:lnTo>
                      <a:pt x="30" y="294"/>
                    </a:lnTo>
                    <a:lnTo>
                      <a:pt x="24" y="312"/>
                    </a:lnTo>
                    <a:lnTo>
                      <a:pt x="24" y="330"/>
                    </a:lnTo>
                    <a:lnTo>
                      <a:pt x="18" y="348"/>
                    </a:lnTo>
                    <a:lnTo>
                      <a:pt x="12" y="372"/>
                    </a:lnTo>
                    <a:lnTo>
                      <a:pt x="12" y="390"/>
                    </a:lnTo>
                    <a:lnTo>
                      <a:pt x="6" y="414"/>
                    </a:lnTo>
                    <a:lnTo>
                      <a:pt x="6" y="438"/>
                    </a:lnTo>
                    <a:lnTo>
                      <a:pt x="6" y="456"/>
                    </a:lnTo>
                    <a:lnTo>
                      <a:pt x="0" y="480"/>
                    </a:lnTo>
                    <a:lnTo>
                      <a:pt x="0" y="504"/>
                    </a:lnTo>
                    <a:lnTo>
                      <a:pt x="0" y="528"/>
                    </a:lnTo>
                    <a:lnTo>
                      <a:pt x="0" y="551"/>
                    </a:lnTo>
                    <a:lnTo>
                      <a:pt x="0" y="551"/>
                    </a:lnTo>
                    <a:lnTo>
                      <a:pt x="0" y="569"/>
                    </a:lnTo>
                    <a:lnTo>
                      <a:pt x="0" y="593"/>
                    </a:lnTo>
                    <a:lnTo>
                      <a:pt x="0" y="617"/>
                    </a:lnTo>
                    <a:lnTo>
                      <a:pt x="6" y="641"/>
                    </a:lnTo>
                    <a:lnTo>
                      <a:pt x="6" y="659"/>
                    </a:lnTo>
                    <a:lnTo>
                      <a:pt x="6" y="683"/>
                    </a:lnTo>
                    <a:lnTo>
                      <a:pt x="12" y="707"/>
                    </a:lnTo>
                    <a:lnTo>
                      <a:pt x="12" y="725"/>
                    </a:lnTo>
                    <a:lnTo>
                      <a:pt x="18" y="749"/>
                    </a:lnTo>
                    <a:lnTo>
                      <a:pt x="24" y="767"/>
                    </a:lnTo>
                    <a:lnTo>
                      <a:pt x="24" y="785"/>
                    </a:lnTo>
                    <a:lnTo>
                      <a:pt x="30" y="809"/>
                    </a:lnTo>
                    <a:lnTo>
                      <a:pt x="36" y="827"/>
                    </a:lnTo>
                    <a:lnTo>
                      <a:pt x="42" y="845"/>
                    </a:lnTo>
                    <a:lnTo>
                      <a:pt x="48" y="863"/>
                    </a:lnTo>
                    <a:lnTo>
                      <a:pt x="54" y="881"/>
                    </a:lnTo>
                    <a:lnTo>
                      <a:pt x="60" y="899"/>
                    </a:lnTo>
                    <a:lnTo>
                      <a:pt x="66" y="911"/>
                    </a:lnTo>
                    <a:lnTo>
                      <a:pt x="72" y="929"/>
                    </a:lnTo>
                    <a:lnTo>
                      <a:pt x="78" y="947"/>
                    </a:lnTo>
                    <a:lnTo>
                      <a:pt x="84" y="959"/>
                    </a:lnTo>
                    <a:lnTo>
                      <a:pt x="90" y="971"/>
                    </a:lnTo>
                    <a:lnTo>
                      <a:pt x="102" y="989"/>
                    </a:lnTo>
                    <a:lnTo>
                      <a:pt x="108" y="1001"/>
                    </a:lnTo>
                    <a:lnTo>
                      <a:pt x="114" y="1013"/>
                    </a:lnTo>
                    <a:lnTo>
                      <a:pt x="126" y="1025"/>
                    </a:lnTo>
                    <a:lnTo>
                      <a:pt x="132" y="1031"/>
                    </a:lnTo>
                    <a:lnTo>
                      <a:pt x="138" y="1043"/>
                    </a:lnTo>
                    <a:lnTo>
                      <a:pt x="150" y="1055"/>
                    </a:lnTo>
                    <a:lnTo>
                      <a:pt x="156" y="1061"/>
                    </a:lnTo>
                    <a:lnTo>
                      <a:pt x="168" y="1067"/>
                    </a:lnTo>
                    <a:lnTo>
                      <a:pt x="180" y="1073"/>
                    </a:lnTo>
                    <a:lnTo>
                      <a:pt x="186" y="1079"/>
                    </a:lnTo>
                    <a:lnTo>
                      <a:pt x="198" y="1085"/>
                    </a:lnTo>
                    <a:lnTo>
                      <a:pt x="210" y="1091"/>
                    </a:lnTo>
                    <a:lnTo>
                      <a:pt x="216" y="1091"/>
                    </a:lnTo>
                    <a:lnTo>
                      <a:pt x="228" y="1097"/>
                    </a:lnTo>
                    <a:lnTo>
                      <a:pt x="240" y="1097"/>
                    </a:lnTo>
                    <a:lnTo>
                      <a:pt x="246" y="1097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9" name="Freeform 11"/>
              <p:cNvSpPr>
                <a:spLocks/>
              </p:cNvSpPr>
              <p:nvPr/>
            </p:nvSpPr>
            <p:spPr bwMode="auto">
              <a:xfrm rot="2394072">
                <a:off x="2875" y="1628"/>
                <a:ext cx="1" cy="1097"/>
              </a:xfrm>
              <a:custGeom>
                <a:avLst/>
                <a:gdLst>
                  <a:gd name="T0" fmla="*/ 1097 h 1097"/>
                  <a:gd name="T1" fmla="*/ 0 h 1097"/>
                  <a:gd name="T2" fmla="*/ 1097 h 109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097">
                    <a:moveTo>
                      <a:pt x="0" y="1097"/>
                    </a:moveTo>
                    <a:lnTo>
                      <a:pt x="0" y="0"/>
                    </a:lnTo>
                    <a:lnTo>
                      <a:pt x="0" y="1097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0" name="Line 12"/>
              <p:cNvSpPr>
                <a:spLocks noChangeShapeType="1"/>
              </p:cNvSpPr>
              <p:nvPr/>
            </p:nvSpPr>
            <p:spPr bwMode="auto">
              <a:xfrm rot="2394072" flipV="1">
                <a:off x="2875" y="1628"/>
                <a:ext cx="1" cy="10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1" name="Freeform 13"/>
              <p:cNvSpPr>
                <a:spLocks/>
              </p:cNvSpPr>
              <p:nvPr/>
            </p:nvSpPr>
            <p:spPr bwMode="auto">
              <a:xfrm rot="2394072">
                <a:off x="2327" y="2180"/>
                <a:ext cx="1097" cy="1"/>
              </a:xfrm>
              <a:custGeom>
                <a:avLst/>
                <a:gdLst>
                  <a:gd name="T0" fmla="*/ 1097 w 1097"/>
                  <a:gd name="T1" fmla="*/ 0 w 1097"/>
                  <a:gd name="T2" fmla="*/ 1097 w 109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97">
                    <a:moveTo>
                      <a:pt x="1097" y="0"/>
                    </a:moveTo>
                    <a:lnTo>
                      <a:pt x="0" y="0"/>
                    </a:lnTo>
                    <a:lnTo>
                      <a:pt x="1097" y="0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" name="Line 14"/>
              <p:cNvSpPr>
                <a:spLocks noChangeShapeType="1"/>
              </p:cNvSpPr>
              <p:nvPr/>
            </p:nvSpPr>
            <p:spPr bwMode="auto">
              <a:xfrm rot="2394072" flipH="1">
                <a:off x="2327" y="2180"/>
                <a:ext cx="1097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3" name="Freeform 15"/>
              <p:cNvSpPr>
                <a:spLocks/>
              </p:cNvSpPr>
              <p:nvPr/>
            </p:nvSpPr>
            <p:spPr bwMode="auto">
              <a:xfrm rot="2394072">
                <a:off x="2227" y="2364"/>
                <a:ext cx="989" cy="1"/>
              </a:xfrm>
              <a:custGeom>
                <a:avLst/>
                <a:gdLst>
                  <a:gd name="T0" fmla="*/ 989 w 989"/>
                  <a:gd name="T1" fmla="*/ 0 w 989"/>
                  <a:gd name="T2" fmla="*/ 989 w 98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89">
                    <a:moveTo>
                      <a:pt x="989" y="0"/>
                    </a:moveTo>
                    <a:lnTo>
                      <a:pt x="0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4" name="Line 16"/>
              <p:cNvSpPr>
                <a:spLocks noChangeShapeType="1"/>
              </p:cNvSpPr>
              <p:nvPr/>
            </p:nvSpPr>
            <p:spPr bwMode="auto">
              <a:xfrm rot="2394072" flipH="1">
                <a:off x="2227" y="2364"/>
                <a:ext cx="98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5" name="Freeform 17"/>
              <p:cNvSpPr>
                <a:spLocks/>
              </p:cNvSpPr>
              <p:nvPr/>
            </p:nvSpPr>
            <p:spPr bwMode="auto">
              <a:xfrm rot="2394072">
                <a:off x="2265" y="2511"/>
                <a:ext cx="665" cy="1"/>
              </a:xfrm>
              <a:custGeom>
                <a:avLst/>
                <a:gdLst>
                  <a:gd name="T0" fmla="*/ 665 w 665"/>
                  <a:gd name="T1" fmla="*/ 0 w 665"/>
                  <a:gd name="T2" fmla="*/ 665 w 66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65">
                    <a:moveTo>
                      <a:pt x="665" y="0"/>
                    </a:moveTo>
                    <a:lnTo>
                      <a:pt x="0" y="0"/>
                    </a:lnTo>
                    <a:lnTo>
                      <a:pt x="665" y="0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6" name="Line 18"/>
              <p:cNvSpPr>
                <a:spLocks noChangeShapeType="1"/>
              </p:cNvSpPr>
              <p:nvPr/>
            </p:nvSpPr>
            <p:spPr bwMode="auto">
              <a:xfrm rot="2394072" flipH="1">
                <a:off x="2265" y="2511"/>
                <a:ext cx="665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7" name="Freeform 19"/>
              <p:cNvSpPr>
                <a:spLocks/>
              </p:cNvSpPr>
              <p:nvPr/>
            </p:nvSpPr>
            <p:spPr bwMode="auto">
              <a:xfrm rot="2394072">
                <a:off x="2538" y="1992"/>
                <a:ext cx="989" cy="1"/>
              </a:xfrm>
              <a:custGeom>
                <a:avLst/>
                <a:gdLst>
                  <a:gd name="T0" fmla="*/ 989 w 989"/>
                  <a:gd name="T1" fmla="*/ 0 w 989"/>
                  <a:gd name="T2" fmla="*/ 989 w 98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89">
                    <a:moveTo>
                      <a:pt x="989" y="0"/>
                    </a:moveTo>
                    <a:lnTo>
                      <a:pt x="0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8" name="Line 20"/>
              <p:cNvSpPr>
                <a:spLocks noChangeShapeType="1"/>
              </p:cNvSpPr>
              <p:nvPr/>
            </p:nvSpPr>
            <p:spPr bwMode="auto">
              <a:xfrm rot="2394072" flipH="1">
                <a:off x="2538" y="1992"/>
                <a:ext cx="98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9" name="Freeform 21"/>
              <p:cNvSpPr>
                <a:spLocks/>
              </p:cNvSpPr>
              <p:nvPr/>
            </p:nvSpPr>
            <p:spPr bwMode="auto">
              <a:xfrm rot="2394072">
                <a:off x="2823" y="1845"/>
                <a:ext cx="665" cy="1"/>
              </a:xfrm>
              <a:custGeom>
                <a:avLst/>
                <a:gdLst>
                  <a:gd name="T0" fmla="*/ 665 w 665"/>
                  <a:gd name="T1" fmla="*/ 0 w 665"/>
                  <a:gd name="T2" fmla="*/ 665 w 66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65">
                    <a:moveTo>
                      <a:pt x="665" y="0"/>
                    </a:moveTo>
                    <a:lnTo>
                      <a:pt x="0" y="0"/>
                    </a:lnTo>
                    <a:lnTo>
                      <a:pt x="665" y="0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0" name="Line 22"/>
              <p:cNvSpPr>
                <a:spLocks noChangeShapeType="1"/>
              </p:cNvSpPr>
              <p:nvPr/>
            </p:nvSpPr>
            <p:spPr bwMode="auto">
              <a:xfrm rot="2394072" flipH="1">
                <a:off x="2823" y="1845"/>
                <a:ext cx="665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1" name="Line 23"/>
              <p:cNvSpPr>
                <a:spLocks noChangeShapeType="1"/>
              </p:cNvSpPr>
              <p:nvPr/>
            </p:nvSpPr>
            <p:spPr bwMode="auto">
              <a:xfrm rot="2394072">
                <a:off x="2473" y="2580"/>
                <a:ext cx="0" cy="166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92" name="Line 24"/>
              <p:cNvSpPr>
                <a:spLocks noChangeShapeType="1"/>
              </p:cNvSpPr>
              <p:nvPr/>
            </p:nvSpPr>
            <p:spPr bwMode="auto">
              <a:xfrm rot="2394072">
                <a:off x="3282" y="1611"/>
                <a:ext cx="0" cy="166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sp>
          <p:nvSpPr>
            <p:cNvPr id="75" name="Freeform 25"/>
            <p:cNvSpPr>
              <a:spLocks/>
            </p:cNvSpPr>
            <p:nvPr/>
          </p:nvSpPr>
          <p:spPr bwMode="auto">
            <a:xfrm flipH="1">
              <a:off x="2799" y="1152"/>
              <a:ext cx="157" cy="490"/>
            </a:xfrm>
            <a:custGeom>
              <a:avLst/>
              <a:gdLst>
                <a:gd name="T0" fmla="*/ 223 w 306"/>
                <a:gd name="T1" fmla="*/ 569 h 1914"/>
                <a:gd name="T2" fmla="*/ 240 w 306"/>
                <a:gd name="T3" fmla="*/ 615 h 1914"/>
                <a:gd name="T4" fmla="*/ 275 w 306"/>
                <a:gd name="T5" fmla="*/ 667 h 1914"/>
                <a:gd name="T6" fmla="*/ 276 w 306"/>
                <a:gd name="T7" fmla="*/ 745 h 1914"/>
                <a:gd name="T8" fmla="*/ 265 w 306"/>
                <a:gd name="T9" fmla="*/ 847 h 1914"/>
                <a:gd name="T10" fmla="*/ 271 w 306"/>
                <a:gd name="T11" fmla="*/ 935 h 1914"/>
                <a:gd name="T12" fmla="*/ 267 w 306"/>
                <a:gd name="T13" fmla="*/ 1055 h 1914"/>
                <a:gd name="T14" fmla="*/ 271 w 306"/>
                <a:gd name="T15" fmla="*/ 1157 h 1914"/>
                <a:gd name="T16" fmla="*/ 272 w 306"/>
                <a:gd name="T17" fmla="*/ 1181 h 1914"/>
                <a:gd name="T18" fmla="*/ 259 w 306"/>
                <a:gd name="T19" fmla="*/ 1219 h 1914"/>
                <a:gd name="T20" fmla="*/ 233 w 306"/>
                <a:gd name="T21" fmla="*/ 1217 h 1914"/>
                <a:gd name="T22" fmla="*/ 232 w 306"/>
                <a:gd name="T23" fmla="*/ 1163 h 1914"/>
                <a:gd name="T24" fmla="*/ 230 w 306"/>
                <a:gd name="T25" fmla="*/ 1045 h 1914"/>
                <a:gd name="T26" fmla="*/ 224 w 306"/>
                <a:gd name="T27" fmla="*/ 895 h 1914"/>
                <a:gd name="T28" fmla="*/ 217 w 306"/>
                <a:gd name="T29" fmla="*/ 879 h 1914"/>
                <a:gd name="T30" fmla="*/ 214 w 306"/>
                <a:gd name="T31" fmla="*/ 923 h 1914"/>
                <a:gd name="T32" fmla="*/ 221 w 306"/>
                <a:gd name="T33" fmla="*/ 1043 h 1914"/>
                <a:gd name="T34" fmla="*/ 219 w 306"/>
                <a:gd name="T35" fmla="*/ 1233 h 1914"/>
                <a:gd name="T36" fmla="*/ 221 w 306"/>
                <a:gd name="T37" fmla="*/ 1832 h 1914"/>
                <a:gd name="T38" fmla="*/ 206 w 306"/>
                <a:gd name="T39" fmla="*/ 1896 h 1914"/>
                <a:gd name="T40" fmla="*/ 169 w 306"/>
                <a:gd name="T41" fmla="*/ 1896 h 1914"/>
                <a:gd name="T42" fmla="*/ 176 w 306"/>
                <a:gd name="T43" fmla="*/ 1832 h 1914"/>
                <a:gd name="T44" fmla="*/ 168 w 306"/>
                <a:gd name="T45" fmla="*/ 1670 h 1914"/>
                <a:gd name="T46" fmla="*/ 156 w 306"/>
                <a:gd name="T47" fmla="*/ 1389 h 1914"/>
                <a:gd name="T48" fmla="*/ 132 w 306"/>
                <a:gd name="T49" fmla="*/ 1435 h 1914"/>
                <a:gd name="T50" fmla="*/ 135 w 306"/>
                <a:gd name="T51" fmla="*/ 1554 h 1914"/>
                <a:gd name="T52" fmla="*/ 140 w 306"/>
                <a:gd name="T53" fmla="*/ 1744 h 1914"/>
                <a:gd name="T54" fmla="*/ 118 w 306"/>
                <a:gd name="T55" fmla="*/ 1804 h 1914"/>
                <a:gd name="T56" fmla="*/ 93 w 306"/>
                <a:gd name="T57" fmla="*/ 1866 h 1914"/>
                <a:gd name="T58" fmla="*/ 58 w 306"/>
                <a:gd name="T59" fmla="*/ 1862 h 1914"/>
                <a:gd name="T60" fmla="*/ 76 w 306"/>
                <a:gd name="T61" fmla="*/ 1816 h 1914"/>
                <a:gd name="T62" fmla="*/ 75 w 306"/>
                <a:gd name="T63" fmla="*/ 1668 h 1914"/>
                <a:gd name="T64" fmla="*/ 77 w 306"/>
                <a:gd name="T65" fmla="*/ 1393 h 1914"/>
                <a:gd name="T66" fmla="*/ 21 w 306"/>
                <a:gd name="T67" fmla="*/ 1273 h 1914"/>
                <a:gd name="T68" fmla="*/ 0 w 306"/>
                <a:gd name="T69" fmla="*/ 1239 h 1914"/>
                <a:gd name="T70" fmla="*/ 29 w 306"/>
                <a:gd name="T71" fmla="*/ 1019 h 1914"/>
                <a:gd name="T72" fmla="*/ 48 w 306"/>
                <a:gd name="T73" fmla="*/ 851 h 1914"/>
                <a:gd name="T74" fmla="*/ 67 w 306"/>
                <a:gd name="T75" fmla="*/ 751 h 1914"/>
                <a:gd name="T76" fmla="*/ 67 w 306"/>
                <a:gd name="T77" fmla="*/ 549 h 1914"/>
                <a:gd name="T78" fmla="*/ 47 w 306"/>
                <a:gd name="T79" fmla="*/ 436 h 1914"/>
                <a:gd name="T80" fmla="*/ 33 w 306"/>
                <a:gd name="T81" fmla="*/ 356 h 1914"/>
                <a:gd name="T82" fmla="*/ 20 w 306"/>
                <a:gd name="T83" fmla="*/ 268 h 1914"/>
                <a:gd name="T84" fmla="*/ 27 w 306"/>
                <a:gd name="T85" fmla="*/ 148 h 1914"/>
                <a:gd name="T86" fmla="*/ 27 w 306"/>
                <a:gd name="T87" fmla="*/ 100 h 1914"/>
                <a:gd name="T88" fmla="*/ 21 w 306"/>
                <a:gd name="T89" fmla="*/ 62 h 1914"/>
                <a:gd name="T90" fmla="*/ 20 w 306"/>
                <a:gd name="T91" fmla="*/ 40 h 1914"/>
                <a:gd name="T92" fmla="*/ 37 w 306"/>
                <a:gd name="T93" fmla="*/ 58 h 1914"/>
                <a:gd name="T94" fmla="*/ 51 w 306"/>
                <a:gd name="T95" fmla="*/ 2 h 1914"/>
                <a:gd name="T96" fmla="*/ 56 w 306"/>
                <a:gd name="T97" fmla="*/ 44 h 1914"/>
                <a:gd name="T98" fmla="*/ 51 w 306"/>
                <a:gd name="T99" fmla="*/ 150 h 1914"/>
                <a:gd name="T100" fmla="*/ 71 w 306"/>
                <a:gd name="T101" fmla="*/ 290 h 1914"/>
                <a:gd name="T102" fmla="*/ 87 w 306"/>
                <a:gd name="T103" fmla="*/ 396 h 1914"/>
                <a:gd name="T104" fmla="*/ 100 w 306"/>
                <a:gd name="T105" fmla="*/ 426 h 1914"/>
                <a:gd name="T106" fmla="*/ 111 w 306"/>
                <a:gd name="T107" fmla="*/ 474 h 1914"/>
                <a:gd name="T108" fmla="*/ 133 w 306"/>
                <a:gd name="T109" fmla="*/ 468 h 1914"/>
                <a:gd name="T110" fmla="*/ 147 w 306"/>
                <a:gd name="T111" fmla="*/ 460 h 1914"/>
                <a:gd name="T112" fmla="*/ 156 w 306"/>
                <a:gd name="T113" fmla="*/ 392 h 1914"/>
                <a:gd name="T114" fmla="*/ 168 w 306"/>
                <a:gd name="T115" fmla="*/ 352 h 1914"/>
                <a:gd name="T116" fmla="*/ 182 w 306"/>
                <a:gd name="T117" fmla="*/ 324 h 1914"/>
                <a:gd name="T118" fmla="*/ 221 w 306"/>
                <a:gd name="T119" fmla="*/ 350 h 1914"/>
                <a:gd name="T120" fmla="*/ 233 w 306"/>
                <a:gd name="T121" fmla="*/ 440 h 1914"/>
                <a:gd name="T122" fmla="*/ 205 w 306"/>
                <a:gd name="T123" fmla="*/ 527 h 1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6" h="1914">
                  <a:moveTo>
                    <a:pt x="202" y="537"/>
                  </a:moveTo>
                  <a:lnTo>
                    <a:pt x="208" y="553"/>
                  </a:lnTo>
                  <a:lnTo>
                    <a:pt x="211" y="555"/>
                  </a:lnTo>
                  <a:lnTo>
                    <a:pt x="217" y="561"/>
                  </a:lnTo>
                  <a:lnTo>
                    <a:pt x="223" y="569"/>
                  </a:lnTo>
                  <a:lnTo>
                    <a:pt x="228" y="577"/>
                  </a:lnTo>
                  <a:lnTo>
                    <a:pt x="231" y="587"/>
                  </a:lnTo>
                  <a:lnTo>
                    <a:pt x="233" y="597"/>
                  </a:lnTo>
                  <a:lnTo>
                    <a:pt x="236" y="607"/>
                  </a:lnTo>
                  <a:lnTo>
                    <a:pt x="240" y="615"/>
                  </a:lnTo>
                  <a:lnTo>
                    <a:pt x="244" y="621"/>
                  </a:lnTo>
                  <a:lnTo>
                    <a:pt x="249" y="627"/>
                  </a:lnTo>
                  <a:lnTo>
                    <a:pt x="261" y="645"/>
                  </a:lnTo>
                  <a:lnTo>
                    <a:pt x="272" y="661"/>
                  </a:lnTo>
                  <a:lnTo>
                    <a:pt x="275" y="667"/>
                  </a:lnTo>
                  <a:lnTo>
                    <a:pt x="277" y="671"/>
                  </a:lnTo>
                  <a:lnTo>
                    <a:pt x="277" y="705"/>
                  </a:lnTo>
                  <a:lnTo>
                    <a:pt x="278" y="715"/>
                  </a:lnTo>
                  <a:lnTo>
                    <a:pt x="278" y="737"/>
                  </a:lnTo>
                  <a:lnTo>
                    <a:pt x="276" y="745"/>
                  </a:lnTo>
                  <a:lnTo>
                    <a:pt x="274" y="751"/>
                  </a:lnTo>
                  <a:lnTo>
                    <a:pt x="272" y="763"/>
                  </a:lnTo>
                  <a:lnTo>
                    <a:pt x="268" y="795"/>
                  </a:lnTo>
                  <a:lnTo>
                    <a:pt x="265" y="827"/>
                  </a:lnTo>
                  <a:lnTo>
                    <a:pt x="265" y="847"/>
                  </a:lnTo>
                  <a:lnTo>
                    <a:pt x="269" y="863"/>
                  </a:lnTo>
                  <a:lnTo>
                    <a:pt x="272" y="877"/>
                  </a:lnTo>
                  <a:lnTo>
                    <a:pt x="272" y="889"/>
                  </a:lnTo>
                  <a:lnTo>
                    <a:pt x="271" y="911"/>
                  </a:lnTo>
                  <a:lnTo>
                    <a:pt x="271" y="935"/>
                  </a:lnTo>
                  <a:lnTo>
                    <a:pt x="272" y="957"/>
                  </a:lnTo>
                  <a:lnTo>
                    <a:pt x="272" y="983"/>
                  </a:lnTo>
                  <a:lnTo>
                    <a:pt x="270" y="1015"/>
                  </a:lnTo>
                  <a:lnTo>
                    <a:pt x="268" y="1043"/>
                  </a:lnTo>
                  <a:lnTo>
                    <a:pt x="267" y="1055"/>
                  </a:lnTo>
                  <a:lnTo>
                    <a:pt x="267" y="1061"/>
                  </a:lnTo>
                  <a:lnTo>
                    <a:pt x="268" y="1075"/>
                  </a:lnTo>
                  <a:lnTo>
                    <a:pt x="270" y="1099"/>
                  </a:lnTo>
                  <a:lnTo>
                    <a:pt x="271" y="1127"/>
                  </a:lnTo>
                  <a:lnTo>
                    <a:pt x="271" y="1157"/>
                  </a:lnTo>
                  <a:lnTo>
                    <a:pt x="268" y="1161"/>
                  </a:lnTo>
                  <a:lnTo>
                    <a:pt x="266" y="1163"/>
                  </a:lnTo>
                  <a:lnTo>
                    <a:pt x="267" y="1167"/>
                  </a:lnTo>
                  <a:lnTo>
                    <a:pt x="270" y="1173"/>
                  </a:lnTo>
                  <a:lnTo>
                    <a:pt x="272" y="1181"/>
                  </a:lnTo>
                  <a:lnTo>
                    <a:pt x="272" y="1187"/>
                  </a:lnTo>
                  <a:lnTo>
                    <a:pt x="270" y="1193"/>
                  </a:lnTo>
                  <a:lnTo>
                    <a:pt x="266" y="1205"/>
                  </a:lnTo>
                  <a:lnTo>
                    <a:pt x="262" y="1215"/>
                  </a:lnTo>
                  <a:lnTo>
                    <a:pt x="259" y="1219"/>
                  </a:lnTo>
                  <a:lnTo>
                    <a:pt x="256" y="1219"/>
                  </a:lnTo>
                  <a:lnTo>
                    <a:pt x="253" y="1221"/>
                  </a:lnTo>
                  <a:lnTo>
                    <a:pt x="244" y="1221"/>
                  </a:lnTo>
                  <a:lnTo>
                    <a:pt x="236" y="1219"/>
                  </a:lnTo>
                  <a:lnTo>
                    <a:pt x="233" y="1217"/>
                  </a:lnTo>
                  <a:lnTo>
                    <a:pt x="231" y="1213"/>
                  </a:lnTo>
                  <a:lnTo>
                    <a:pt x="229" y="1199"/>
                  </a:lnTo>
                  <a:lnTo>
                    <a:pt x="229" y="1189"/>
                  </a:lnTo>
                  <a:lnTo>
                    <a:pt x="231" y="1171"/>
                  </a:lnTo>
                  <a:lnTo>
                    <a:pt x="232" y="1163"/>
                  </a:lnTo>
                  <a:lnTo>
                    <a:pt x="232" y="1159"/>
                  </a:lnTo>
                  <a:lnTo>
                    <a:pt x="229" y="1153"/>
                  </a:lnTo>
                  <a:lnTo>
                    <a:pt x="229" y="1083"/>
                  </a:lnTo>
                  <a:lnTo>
                    <a:pt x="230" y="1057"/>
                  </a:lnTo>
                  <a:lnTo>
                    <a:pt x="230" y="1045"/>
                  </a:lnTo>
                  <a:lnTo>
                    <a:pt x="229" y="1029"/>
                  </a:lnTo>
                  <a:lnTo>
                    <a:pt x="227" y="993"/>
                  </a:lnTo>
                  <a:lnTo>
                    <a:pt x="225" y="955"/>
                  </a:lnTo>
                  <a:lnTo>
                    <a:pt x="224" y="921"/>
                  </a:lnTo>
                  <a:lnTo>
                    <a:pt x="224" y="895"/>
                  </a:lnTo>
                  <a:lnTo>
                    <a:pt x="222" y="879"/>
                  </a:lnTo>
                  <a:lnTo>
                    <a:pt x="220" y="869"/>
                  </a:lnTo>
                  <a:lnTo>
                    <a:pt x="219" y="865"/>
                  </a:lnTo>
                  <a:lnTo>
                    <a:pt x="219" y="869"/>
                  </a:lnTo>
                  <a:lnTo>
                    <a:pt x="217" y="879"/>
                  </a:lnTo>
                  <a:lnTo>
                    <a:pt x="216" y="891"/>
                  </a:lnTo>
                  <a:lnTo>
                    <a:pt x="214" y="899"/>
                  </a:lnTo>
                  <a:lnTo>
                    <a:pt x="212" y="903"/>
                  </a:lnTo>
                  <a:lnTo>
                    <a:pt x="212" y="911"/>
                  </a:lnTo>
                  <a:lnTo>
                    <a:pt x="214" y="923"/>
                  </a:lnTo>
                  <a:lnTo>
                    <a:pt x="219" y="941"/>
                  </a:lnTo>
                  <a:lnTo>
                    <a:pt x="223" y="961"/>
                  </a:lnTo>
                  <a:lnTo>
                    <a:pt x="223" y="983"/>
                  </a:lnTo>
                  <a:lnTo>
                    <a:pt x="221" y="1011"/>
                  </a:lnTo>
                  <a:lnTo>
                    <a:pt x="221" y="1043"/>
                  </a:lnTo>
                  <a:lnTo>
                    <a:pt x="222" y="1125"/>
                  </a:lnTo>
                  <a:lnTo>
                    <a:pt x="222" y="1189"/>
                  </a:lnTo>
                  <a:lnTo>
                    <a:pt x="221" y="1217"/>
                  </a:lnTo>
                  <a:lnTo>
                    <a:pt x="219" y="1229"/>
                  </a:lnTo>
                  <a:lnTo>
                    <a:pt x="219" y="1233"/>
                  </a:lnTo>
                  <a:lnTo>
                    <a:pt x="300" y="1229"/>
                  </a:lnTo>
                  <a:lnTo>
                    <a:pt x="306" y="1486"/>
                  </a:lnTo>
                  <a:lnTo>
                    <a:pt x="233" y="1538"/>
                  </a:lnTo>
                  <a:lnTo>
                    <a:pt x="220" y="1540"/>
                  </a:lnTo>
                  <a:lnTo>
                    <a:pt x="221" y="1832"/>
                  </a:lnTo>
                  <a:lnTo>
                    <a:pt x="211" y="1842"/>
                  </a:lnTo>
                  <a:lnTo>
                    <a:pt x="211" y="1866"/>
                  </a:lnTo>
                  <a:lnTo>
                    <a:pt x="210" y="1886"/>
                  </a:lnTo>
                  <a:lnTo>
                    <a:pt x="208" y="1892"/>
                  </a:lnTo>
                  <a:lnTo>
                    <a:pt x="206" y="1896"/>
                  </a:lnTo>
                  <a:lnTo>
                    <a:pt x="200" y="1902"/>
                  </a:lnTo>
                  <a:lnTo>
                    <a:pt x="184" y="1914"/>
                  </a:lnTo>
                  <a:lnTo>
                    <a:pt x="177" y="1914"/>
                  </a:lnTo>
                  <a:lnTo>
                    <a:pt x="172" y="1908"/>
                  </a:lnTo>
                  <a:lnTo>
                    <a:pt x="169" y="1896"/>
                  </a:lnTo>
                  <a:lnTo>
                    <a:pt x="168" y="1882"/>
                  </a:lnTo>
                  <a:lnTo>
                    <a:pt x="171" y="1868"/>
                  </a:lnTo>
                  <a:lnTo>
                    <a:pt x="173" y="1858"/>
                  </a:lnTo>
                  <a:lnTo>
                    <a:pt x="175" y="1844"/>
                  </a:lnTo>
                  <a:lnTo>
                    <a:pt x="176" y="1832"/>
                  </a:lnTo>
                  <a:lnTo>
                    <a:pt x="177" y="1826"/>
                  </a:lnTo>
                  <a:lnTo>
                    <a:pt x="170" y="1810"/>
                  </a:lnTo>
                  <a:lnTo>
                    <a:pt x="170" y="1718"/>
                  </a:lnTo>
                  <a:lnTo>
                    <a:pt x="169" y="1696"/>
                  </a:lnTo>
                  <a:lnTo>
                    <a:pt x="168" y="1670"/>
                  </a:lnTo>
                  <a:lnTo>
                    <a:pt x="163" y="1608"/>
                  </a:lnTo>
                  <a:lnTo>
                    <a:pt x="158" y="1548"/>
                  </a:lnTo>
                  <a:lnTo>
                    <a:pt x="157" y="1524"/>
                  </a:lnTo>
                  <a:lnTo>
                    <a:pt x="156" y="1506"/>
                  </a:lnTo>
                  <a:lnTo>
                    <a:pt x="156" y="1389"/>
                  </a:lnTo>
                  <a:lnTo>
                    <a:pt x="137" y="1385"/>
                  </a:lnTo>
                  <a:lnTo>
                    <a:pt x="137" y="1389"/>
                  </a:lnTo>
                  <a:lnTo>
                    <a:pt x="136" y="1401"/>
                  </a:lnTo>
                  <a:lnTo>
                    <a:pt x="133" y="1427"/>
                  </a:lnTo>
                  <a:lnTo>
                    <a:pt x="132" y="1435"/>
                  </a:lnTo>
                  <a:lnTo>
                    <a:pt x="132" y="1444"/>
                  </a:lnTo>
                  <a:lnTo>
                    <a:pt x="133" y="1470"/>
                  </a:lnTo>
                  <a:lnTo>
                    <a:pt x="135" y="1496"/>
                  </a:lnTo>
                  <a:lnTo>
                    <a:pt x="135" y="1520"/>
                  </a:lnTo>
                  <a:lnTo>
                    <a:pt x="135" y="1554"/>
                  </a:lnTo>
                  <a:lnTo>
                    <a:pt x="136" y="1572"/>
                  </a:lnTo>
                  <a:lnTo>
                    <a:pt x="136" y="1614"/>
                  </a:lnTo>
                  <a:lnTo>
                    <a:pt x="138" y="1660"/>
                  </a:lnTo>
                  <a:lnTo>
                    <a:pt x="139" y="1706"/>
                  </a:lnTo>
                  <a:lnTo>
                    <a:pt x="140" y="1744"/>
                  </a:lnTo>
                  <a:lnTo>
                    <a:pt x="140" y="1760"/>
                  </a:lnTo>
                  <a:lnTo>
                    <a:pt x="141" y="1772"/>
                  </a:lnTo>
                  <a:lnTo>
                    <a:pt x="141" y="1782"/>
                  </a:lnTo>
                  <a:lnTo>
                    <a:pt x="123" y="1804"/>
                  </a:lnTo>
                  <a:lnTo>
                    <a:pt x="118" y="1804"/>
                  </a:lnTo>
                  <a:lnTo>
                    <a:pt x="117" y="1806"/>
                  </a:lnTo>
                  <a:lnTo>
                    <a:pt x="114" y="1814"/>
                  </a:lnTo>
                  <a:lnTo>
                    <a:pt x="107" y="1840"/>
                  </a:lnTo>
                  <a:lnTo>
                    <a:pt x="102" y="1854"/>
                  </a:lnTo>
                  <a:lnTo>
                    <a:pt x="93" y="1866"/>
                  </a:lnTo>
                  <a:lnTo>
                    <a:pt x="84" y="1874"/>
                  </a:lnTo>
                  <a:lnTo>
                    <a:pt x="76" y="1876"/>
                  </a:lnTo>
                  <a:lnTo>
                    <a:pt x="69" y="1874"/>
                  </a:lnTo>
                  <a:lnTo>
                    <a:pt x="62" y="1870"/>
                  </a:lnTo>
                  <a:lnTo>
                    <a:pt x="58" y="1862"/>
                  </a:lnTo>
                  <a:lnTo>
                    <a:pt x="57" y="1852"/>
                  </a:lnTo>
                  <a:lnTo>
                    <a:pt x="62" y="1840"/>
                  </a:lnTo>
                  <a:lnTo>
                    <a:pt x="69" y="1828"/>
                  </a:lnTo>
                  <a:lnTo>
                    <a:pt x="74" y="1820"/>
                  </a:lnTo>
                  <a:lnTo>
                    <a:pt x="76" y="1816"/>
                  </a:lnTo>
                  <a:lnTo>
                    <a:pt x="77" y="1816"/>
                  </a:lnTo>
                  <a:lnTo>
                    <a:pt x="77" y="1790"/>
                  </a:lnTo>
                  <a:lnTo>
                    <a:pt x="76" y="1772"/>
                  </a:lnTo>
                  <a:lnTo>
                    <a:pt x="76" y="1724"/>
                  </a:lnTo>
                  <a:lnTo>
                    <a:pt x="75" y="1668"/>
                  </a:lnTo>
                  <a:lnTo>
                    <a:pt x="74" y="1554"/>
                  </a:lnTo>
                  <a:lnTo>
                    <a:pt x="75" y="1506"/>
                  </a:lnTo>
                  <a:lnTo>
                    <a:pt x="75" y="1472"/>
                  </a:lnTo>
                  <a:lnTo>
                    <a:pt x="76" y="1429"/>
                  </a:lnTo>
                  <a:lnTo>
                    <a:pt x="77" y="1393"/>
                  </a:lnTo>
                  <a:lnTo>
                    <a:pt x="78" y="1379"/>
                  </a:lnTo>
                  <a:lnTo>
                    <a:pt x="79" y="1367"/>
                  </a:lnTo>
                  <a:lnTo>
                    <a:pt x="79" y="1359"/>
                  </a:lnTo>
                  <a:lnTo>
                    <a:pt x="20" y="1301"/>
                  </a:lnTo>
                  <a:lnTo>
                    <a:pt x="21" y="1273"/>
                  </a:lnTo>
                  <a:lnTo>
                    <a:pt x="20" y="1273"/>
                  </a:lnTo>
                  <a:lnTo>
                    <a:pt x="18" y="1269"/>
                  </a:lnTo>
                  <a:lnTo>
                    <a:pt x="12" y="1263"/>
                  </a:lnTo>
                  <a:lnTo>
                    <a:pt x="5" y="1251"/>
                  </a:lnTo>
                  <a:lnTo>
                    <a:pt x="0" y="1239"/>
                  </a:lnTo>
                  <a:lnTo>
                    <a:pt x="4" y="1215"/>
                  </a:lnTo>
                  <a:lnTo>
                    <a:pt x="8" y="1181"/>
                  </a:lnTo>
                  <a:lnTo>
                    <a:pt x="13" y="1141"/>
                  </a:lnTo>
                  <a:lnTo>
                    <a:pt x="18" y="1099"/>
                  </a:lnTo>
                  <a:lnTo>
                    <a:pt x="29" y="1019"/>
                  </a:lnTo>
                  <a:lnTo>
                    <a:pt x="34" y="985"/>
                  </a:lnTo>
                  <a:lnTo>
                    <a:pt x="38" y="959"/>
                  </a:lnTo>
                  <a:lnTo>
                    <a:pt x="44" y="919"/>
                  </a:lnTo>
                  <a:lnTo>
                    <a:pt x="47" y="883"/>
                  </a:lnTo>
                  <a:lnTo>
                    <a:pt x="48" y="851"/>
                  </a:lnTo>
                  <a:lnTo>
                    <a:pt x="50" y="831"/>
                  </a:lnTo>
                  <a:lnTo>
                    <a:pt x="53" y="819"/>
                  </a:lnTo>
                  <a:lnTo>
                    <a:pt x="57" y="801"/>
                  </a:lnTo>
                  <a:lnTo>
                    <a:pt x="62" y="779"/>
                  </a:lnTo>
                  <a:lnTo>
                    <a:pt x="67" y="751"/>
                  </a:lnTo>
                  <a:lnTo>
                    <a:pt x="77" y="687"/>
                  </a:lnTo>
                  <a:lnTo>
                    <a:pt x="84" y="617"/>
                  </a:lnTo>
                  <a:lnTo>
                    <a:pt x="75" y="579"/>
                  </a:lnTo>
                  <a:lnTo>
                    <a:pt x="71" y="563"/>
                  </a:lnTo>
                  <a:lnTo>
                    <a:pt x="67" y="549"/>
                  </a:lnTo>
                  <a:lnTo>
                    <a:pt x="62" y="525"/>
                  </a:lnTo>
                  <a:lnTo>
                    <a:pt x="58" y="503"/>
                  </a:lnTo>
                  <a:lnTo>
                    <a:pt x="57" y="489"/>
                  </a:lnTo>
                  <a:lnTo>
                    <a:pt x="54" y="474"/>
                  </a:lnTo>
                  <a:lnTo>
                    <a:pt x="47" y="436"/>
                  </a:lnTo>
                  <a:lnTo>
                    <a:pt x="40" y="402"/>
                  </a:lnTo>
                  <a:lnTo>
                    <a:pt x="37" y="388"/>
                  </a:lnTo>
                  <a:lnTo>
                    <a:pt x="36" y="380"/>
                  </a:lnTo>
                  <a:lnTo>
                    <a:pt x="35" y="370"/>
                  </a:lnTo>
                  <a:lnTo>
                    <a:pt x="33" y="356"/>
                  </a:lnTo>
                  <a:lnTo>
                    <a:pt x="28" y="318"/>
                  </a:lnTo>
                  <a:lnTo>
                    <a:pt x="25" y="300"/>
                  </a:lnTo>
                  <a:lnTo>
                    <a:pt x="22" y="284"/>
                  </a:lnTo>
                  <a:lnTo>
                    <a:pt x="21" y="272"/>
                  </a:lnTo>
                  <a:lnTo>
                    <a:pt x="20" y="268"/>
                  </a:lnTo>
                  <a:lnTo>
                    <a:pt x="34" y="238"/>
                  </a:lnTo>
                  <a:lnTo>
                    <a:pt x="32" y="174"/>
                  </a:lnTo>
                  <a:lnTo>
                    <a:pt x="31" y="170"/>
                  </a:lnTo>
                  <a:lnTo>
                    <a:pt x="29" y="160"/>
                  </a:lnTo>
                  <a:lnTo>
                    <a:pt x="27" y="148"/>
                  </a:lnTo>
                  <a:lnTo>
                    <a:pt x="26" y="138"/>
                  </a:lnTo>
                  <a:lnTo>
                    <a:pt x="28" y="116"/>
                  </a:lnTo>
                  <a:lnTo>
                    <a:pt x="29" y="106"/>
                  </a:lnTo>
                  <a:lnTo>
                    <a:pt x="29" y="102"/>
                  </a:lnTo>
                  <a:lnTo>
                    <a:pt x="27" y="100"/>
                  </a:lnTo>
                  <a:lnTo>
                    <a:pt x="24" y="94"/>
                  </a:lnTo>
                  <a:lnTo>
                    <a:pt x="21" y="86"/>
                  </a:lnTo>
                  <a:lnTo>
                    <a:pt x="20" y="76"/>
                  </a:lnTo>
                  <a:lnTo>
                    <a:pt x="20" y="66"/>
                  </a:lnTo>
                  <a:lnTo>
                    <a:pt x="21" y="62"/>
                  </a:lnTo>
                  <a:lnTo>
                    <a:pt x="23" y="60"/>
                  </a:lnTo>
                  <a:lnTo>
                    <a:pt x="24" y="58"/>
                  </a:lnTo>
                  <a:lnTo>
                    <a:pt x="22" y="54"/>
                  </a:lnTo>
                  <a:lnTo>
                    <a:pt x="19" y="46"/>
                  </a:lnTo>
                  <a:lnTo>
                    <a:pt x="20" y="40"/>
                  </a:lnTo>
                  <a:lnTo>
                    <a:pt x="23" y="40"/>
                  </a:lnTo>
                  <a:lnTo>
                    <a:pt x="29" y="46"/>
                  </a:lnTo>
                  <a:lnTo>
                    <a:pt x="34" y="52"/>
                  </a:lnTo>
                  <a:lnTo>
                    <a:pt x="36" y="56"/>
                  </a:lnTo>
                  <a:lnTo>
                    <a:pt x="37" y="58"/>
                  </a:lnTo>
                  <a:lnTo>
                    <a:pt x="39" y="62"/>
                  </a:lnTo>
                  <a:lnTo>
                    <a:pt x="45" y="72"/>
                  </a:lnTo>
                  <a:lnTo>
                    <a:pt x="50" y="38"/>
                  </a:lnTo>
                  <a:lnTo>
                    <a:pt x="50" y="6"/>
                  </a:lnTo>
                  <a:lnTo>
                    <a:pt x="51" y="2"/>
                  </a:lnTo>
                  <a:lnTo>
                    <a:pt x="52" y="0"/>
                  </a:lnTo>
                  <a:lnTo>
                    <a:pt x="53" y="2"/>
                  </a:lnTo>
                  <a:lnTo>
                    <a:pt x="54" y="6"/>
                  </a:lnTo>
                  <a:lnTo>
                    <a:pt x="56" y="38"/>
                  </a:lnTo>
                  <a:lnTo>
                    <a:pt x="56" y="44"/>
                  </a:lnTo>
                  <a:lnTo>
                    <a:pt x="56" y="60"/>
                  </a:lnTo>
                  <a:lnTo>
                    <a:pt x="55" y="88"/>
                  </a:lnTo>
                  <a:lnTo>
                    <a:pt x="54" y="106"/>
                  </a:lnTo>
                  <a:lnTo>
                    <a:pt x="52" y="128"/>
                  </a:lnTo>
                  <a:lnTo>
                    <a:pt x="51" y="150"/>
                  </a:lnTo>
                  <a:lnTo>
                    <a:pt x="52" y="172"/>
                  </a:lnTo>
                  <a:lnTo>
                    <a:pt x="58" y="212"/>
                  </a:lnTo>
                  <a:lnTo>
                    <a:pt x="64" y="248"/>
                  </a:lnTo>
                  <a:lnTo>
                    <a:pt x="67" y="266"/>
                  </a:lnTo>
                  <a:lnTo>
                    <a:pt x="71" y="290"/>
                  </a:lnTo>
                  <a:lnTo>
                    <a:pt x="75" y="316"/>
                  </a:lnTo>
                  <a:lnTo>
                    <a:pt x="81" y="336"/>
                  </a:lnTo>
                  <a:lnTo>
                    <a:pt x="85" y="354"/>
                  </a:lnTo>
                  <a:lnTo>
                    <a:pt x="87" y="374"/>
                  </a:lnTo>
                  <a:lnTo>
                    <a:pt x="87" y="396"/>
                  </a:lnTo>
                  <a:lnTo>
                    <a:pt x="88" y="398"/>
                  </a:lnTo>
                  <a:lnTo>
                    <a:pt x="92" y="400"/>
                  </a:lnTo>
                  <a:lnTo>
                    <a:pt x="95" y="406"/>
                  </a:lnTo>
                  <a:lnTo>
                    <a:pt x="98" y="414"/>
                  </a:lnTo>
                  <a:lnTo>
                    <a:pt x="100" y="426"/>
                  </a:lnTo>
                  <a:lnTo>
                    <a:pt x="101" y="438"/>
                  </a:lnTo>
                  <a:lnTo>
                    <a:pt x="104" y="450"/>
                  </a:lnTo>
                  <a:lnTo>
                    <a:pt x="107" y="456"/>
                  </a:lnTo>
                  <a:lnTo>
                    <a:pt x="110" y="464"/>
                  </a:lnTo>
                  <a:lnTo>
                    <a:pt x="111" y="474"/>
                  </a:lnTo>
                  <a:lnTo>
                    <a:pt x="111" y="487"/>
                  </a:lnTo>
                  <a:lnTo>
                    <a:pt x="118" y="487"/>
                  </a:lnTo>
                  <a:lnTo>
                    <a:pt x="121" y="481"/>
                  </a:lnTo>
                  <a:lnTo>
                    <a:pt x="127" y="472"/>
                  </a:lnTo>
                  <a:lnTo>
                    <a:pt x="133" y="468"/>
                  </a:lnTo>
                  <a:lnTo>
                    <a:pt x="137" y="470"/>
                  </a:lnTo>
                  <a:lnTo>
                    <a:pt x="145" y="481"/>
                  </a:lnTo>
                  <a:lnTo>
                    <a:pt x="146" y="483"/>
                  </a:lnTo>
                  <a:lnTo>
                    <a:pt x="146" y="476"/>
                  </a:lnTo>
                  <a:lnTo>
                    <a:pt x="147" y="460"/>
                  </a:lnTo>
                  <a:lnTo>
                    <a:pt x="148" y="440"/>
                  </a:lnTo>
                  <a:lnTo>
                    <a:pt x="149" y="430"/>
                  </a:lnTo>
                  <a:lnTo>
                    <a:pt x="153" y="418"/>
                  </a:lnTo>
                  <a:lnTo>
                    <a:pt x="154" y="406"/>
                  </a:lnTo>
                  <a:lnTo>
                    <a:pt x="156" y="392"/>
                  </a:lnTo>
                  <a:lnTo>
                    <a:pt x="160" y="380"/>
                  </a:lnTo>
                  <a:lnTo>
                    <a:pt x="165" y="364"/>
                  </a:lnTo>
                  <a:lnTo>
                    <a:pt x="167" y="358"/>
                  </a:lnTo>
                  <a:lnTo>
                    <a:pt x="168" y="356"/>
                  </a:lnTo>
                  <a:lnTo>
                    <a:pt x="168" y="352"/>
                  </a:lnTo>
                  <a:lnTo>
                    <a:pt x="167" y="346"/>
                  </a:lnTo>
                  <a:lnTo>
                    <a:pt x="167" y="336"/>
                  </a:lnTo>
                  <a:lnTo>
                    <a:pt x="169" y="328"/>
                  </a:lnTo>
                  <a:lnTo>
                    <a:pt x="175" y="326"/>
                  </a:lnTo>
                  <a:lnTo>
                    <a:pt x="182" y="324"/>
                  </a:lnTo>
                  <a:lnTo>
                    <a:pt x="186" y="324"/>
                  </a:lnTo>
                  <a:lnTo>
                    <a:pt x="193" y="328"/>
                  </a:lnTo>
                  <a:lnTo>
                    <a:pt x="206" y="338"/>
                  </a:lnTo>
                  <a:lnTo>
                    <a:pt x="213" y="342"/>
                  </a:lnTo>
                  <a:lnTo>
                    <a:pt x="221" y="350"/>
                  </a:lnTo>
                  <a:lnTo>
                    <a:pt x="227" y="364"/>
                  </a:lnTo>
                  <a:lnTo>
                    <a:pt x="232" y="382"/>
                  </a:lnTo>
                  <a:lnTo>
                    <a:pt x="234" y="402"/>
                  </a:lnTo>
                  <a:lnTo>
                    <a:pt x="234" y="422"/>
                  </a:lnTo>
                  <a:lnTo>
                    <a:pt x="233" y="440"/>
                  </a:lnTo>
                  <a:lnTo>
                    <a:pt x="229" y="454"/>
                  </a:lnTo>
                  <a:lnTo>
                    <a:pt x="226" y="464"/>
                  </a:lnTo>
                  <a:lnTo>
                    <a:pt x="221" y="476"/>
                  </a:lnTo>
                  <a:lnTo>
                    <a:pt x="213" y="503"/>
                  </a:lnTo>
                  <a:lnTo>
                    <a:pt x="205" y="527"/>
                  </a:lnTo>
                  <a:lnTo>
                    <a:pt x="203" y="535"/>
                  </a:lnTo>
                  <a:lnTo>
                    <a:pt x="202" y="537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93" name="Oval 26"/>
          <p:cNvSpPr>
            <a:spLocks noChangeArrowheads="1"/>
          </p:cNvSpPr>
          <p:nvPr/>
        </p:nvSpPr>
        <p:spPr bwMode="auto">
          <a:xfrm>
            <a:off x="2304255" y="438254"/>
            <a:ext cx="5689600" cy="5708650"/>
          </a:xfrm>
          <a:prstGeom prst="ellipse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4" name="Oval 27"/>
          <p:cNvSpPr>
            <a:spLocks noChangeArrowheads="1"/>
          </p:cNvSpPr>
          <p:nvPr/>
        </p:nvSpPr>
        <p:spPr bwMode="auto">
          <a:xfrm>
            <a:off x="2307430" y="3022704"/>
            <a:ext cx="5689600" cy="812800"/>
          </a:xfrm>
          <a:prstGeom prst="ellips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5" name="Oval 28"/>
          <p:cNvSpPr>
            <a:spLocks noChangeArrowheads="1"/>
          </p:cNvSpPr>
          <p:nvPr/>
        </p:nvSpPr>
        <p:spPr bwMode="auto">
          <a:xfrm rot="2783764">
            <a:off x="2304255" y="2760767"/>
            <a:ext cx="5689600" cy="1073150"/>
          </a:xfrm>
          <a:prstGeom prst="ellipse">
            <a:avLst/>
          </a:prstGeom>
          <a:noFill/>
          <a:ln w="28575" cap="sq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endParaRPr lang="tr-TR" altLang="tr-TR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96" name="Group 29"/>
          <p:cNvGrpSpPr>
            <a:grpSpLocks/>
          </p:cNvGrpSpPr>
          <p:nvPr/>
        </p:nvGrpSpPr>
        <p:grpSpPr bwMode="auto">
          <a:xfrm>
            <a:off x="2267744" y="609704"/>
            <a:ext cx="5783262" cy="5703888"/>
            <a:chOff x="1125" y="570"/>
            <a:chExt cx="3643" cy="3593"/>
          </a:xfrm>
        </p:grpSpPr>
        <p:sp>
          <p:nvSpPr>
            <p:cNvPr id="97" name="Line 30"/>
            <p:cNvSpPr>
              <a:spLocks noChangeShapeType="1"/>
            </p:cNvSpPr>
            <p:nvPr/>
          </p:nvSpPr>
          <p:spPr bwMode="auto">
            <a:xfrm flipV="1">
              <a:off x="4189" y="774"/>
              <a:ext cx="77" cy="7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8" name="Line 31"/>
            <p:cNvSpPr>
              <a:spLocks noChangeShapeType="1"/>
            </p:cNvSpPr>
            <p:nvPr/>
          </p:nvSpPr>
          <p:spPr bwMode="auto">
            <a:xfrm flipV="1">
              <a:off x="1584" y="3381"/>
              <a:ext cx="75" cy="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9" name="Text Box 32"/>
            <p:cNvSpPr txBox="1">
              <a:spLocks noChangeArrowheads="1"/>
            </p:cNvSpPr>
            <p:nvPr/>
          </p:nvSpPr>
          <p:spPr bwMode="auto">
            <a:xfrm>
              <a:off x="4199" y="570"/>
              <a:ext cx="56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rgbClr val="B14F5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r-TR" altLang="tr-TR" sz="1200" dirty="0" smtClean="0">
                  <a:latin typeface="Arial" panose="020B0604020202020204" pitchFamily="34" charset="0"/>
                </a:rPr>
                <a:t>North Celestial Pole</a:t>
              </a:r>
              <a:endParaRPr lang="en-US" altLang="tr-TR" sz="1200" dirty="0">
                <a:latin typeface="Arial" panose="020B0604020202020204" pitchFamily="34" charset="0"/>
              </a:endParaRPr>
            </a:p>
          </p:txBody>
        </p:sp>
        <p:sp>
          <p:nvSpPr>
            <p:cNvPr id="100" name="Text Box 33"/>
            <p:cNvSpPr txBox="1">
              <a:spLocks noChangeArrowheads="1"/>
            </p:cNvSpPr>
            <p:nvPr/>
          </p:nvSpPr>
          <p:spPr bwMode="auto">
            <a:xfrm>
              <a:off x="1125" y="3494"/>
              <a:ext cx="656" cy="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rgbClr val="B14F5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r-TR" altLang="tr-TR" sz="1400" dirty="0" smtClean="0">
                  <a:latin typeface="Arial" panose="020B0604020202020204" pitchFamily="34" charset="0"/>
                </a:rPr>
                <a:t>South Celestial </a:t>
              </a:r>
              <a:r>
                <a:rPr lang="tr-TR" altLang="tr-TR" sz="1400" dirty="0">
                  <a:latin typeface="Arial" panose="020B0604020202020204" pitchFamily="34" charset="0"/>
                </a:rPr>
                <a:t>Pole</a:t>
              </a:r>
              <a:endParaRPr lang="en-US" altLang="tr-TR" sz="1400" dirty="0">
                <a:latin typeface="Arial" panose="020B0604020202020204" pitchFamily="34" charset="0"/>
              </a:endParaRPr>
            </a:p>
            <a:p>
              <a:pPr algn="ctr" eaLnBrk="0" hangingPunct="0">
                <a:spcBef>
                  <a:spcPct val="50000"/>
                </a:spcBef>
              </a:pPr>
              <a:endParaRPr lang="en-US" altLang="tr-TR" sz="1400" dirty="0">
                <a:latin typeface="Arial" panose="020B0604020202020204" pitchFamily="34" charset="0"/>
              </a:endParaRPr>
            </a:p>
          </p:txBody>
        </p:sp>
      </p:grpSp>
      <p:sp>
        <p:nvSpPr>
          <p:cNvPr id="101" name="Text Box 34"/>
          <p:cNvSpPr txBox="1">
            <a:spLocks noChangeArrowheads="1"/>
          </p:cNvSpPr>
          <p:nvPr/>
        </p:nvSpPr>
        <p:spPr bwMode="auto">
          <a:xfrm>
            <a:off x="2043889" y="871642"/>
            <a:ext cx="13620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B14F5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Celestial Equator</a:t>
            </a:r>
            <a:endParaRPr lang="en-US" altLang="tr-TR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" name="Text Box 35"/>
          <p:cNvSpPr txBox="1">
            <a:spLocks noChangeArrowheads="1"/>
          </p:cNvSpPr>
          <p:nvPr/>
        </p:nvSpPr>
        <p:spPr bwMode="auto">
          <a:xfrm>
            <a:off x="8170068" y="3244954"/>
            <a:ext cx="722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B14F5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sz="1400" dirty="0" smtClean="0">
                <a:latin typeface="Arial" panose="020B0604020202020204" pitchFamily="34" charset="0"/>
              </a:rPr>
              <a:t>North</a:t>
            </a:r>
            <a:endParaRPr lang="en-US" altLang="tr-TR" sz="1400" dirty="0">
              <a:latin typeface="Arial" panose="020B0604020202020204" pitchFamily="34" charset="0"/>
            </a:endParaRPr>
          </a:p>
        </p:txBody>
      </p:sp>
      <p:sp>
        <p:nvSpPr>
          <p:cNvPr id="103" name="Text Box 36"/>
          <p:cNvSpPr txBox="1">
            <a:spLocks noChangeArrowheads="1"/>
          </p:cNvSpPr>
          <p:nvPr/>
        </p:nvSpPr>
        <p:spPr bwMode="auto">
          <a:xfrm>
            <a:off x="1505743" y="3260829"/>
            <a:ext cx="722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B14F5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sz="1400" dirty="0" smtClean="0">
                <a:latin typeface="Arial" panose="020B0604020202020204" pitchFamily="34" charset="0"/>
              </a:rPr>
              <a:t>South</a:t>
            </a:r>
            <a:endParaRPr lang="en-US" altLang="tr-TR" sz="1400" dirty="0">
              <a:latin typeface="Arial" panose="020B0604020202020204" pitchFamily="34" charset="0"/>
            </a:endParaRPr>
          </a:p>
        </p:txBody>
      </p:sp>
      <p:sp>
        <p:nvSpPr>
          <p:cNvPr id="104" name="Text Box 37"/>
          <p:cNvSpPr txBox="1">
            <a:spLocks noChangeArrowheads="1"/>
          </p:cNvSpPr>
          <p:nvPr/>
        </p:nvSpPr>
        <p:spPr bwMode="auto">
          <a:xfrm>
            <a:off x="5444331" y="2727429"/>
            <a:ext cx="722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B14F5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sz="1400" dirty="0" smtClean="0">
                <a:latin typeface="Arial" panose="020B0604020202020204" pitchFamily="34" charset="0"/>
              </a:rPr>
              <a:t>West</a:t>
            </a:r>
            <a:endParaRPr lang="en-US" altLang="tr-TR" sz="1400" dirty="0">
              <a:latin typeface="Arial" panose="020B0604020202020204" pitchFamily="34" charset="0"/>
            </a:endParaRPr>
          </a:p>
        </p:txBody>
      </p:sp>
      <p:sp>
        <p:nvSpPr>
          <p:cNvPr id="105" name="Text Box 38"/>
          <p:cNvSpPr txBox="1">
            <a:spLocks noChangeArrowheads="1"/>
          </p:cNvSpPr>
          <p:nvPr/>
        </p:nvSpPr>
        <p:spPr bwMode="auto">
          <a:xfrm>
            <a:off x="4264818" y="3822804"/>
            <a:ext cx="722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B14F5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sz="1400" dirty="0" smtClean="0">
                <a:latin typeface="Arial" panose="020B0604020202020204" pitchFamily="34" charset="0"/>
              </a:rPr>
              <a:t>East</a:t>
            </a:r>
            <a:endParaRPr lang="en-US" altLang="tr-TR" sz="1400" dirty="0">
              <a:latin typeface="Arial" panose="020B0604020202020204" pitchFamily="34" charset="0"/>
            </a:endParaRPr>
          </a:p>
        </p:txBody>
      </p:sp>
      <p:sp>
        <p:nvSpPr>
          <p:cNvPr id="106" name="Line 39"/>
          <p:cNvSpPr>
            <a:spLocks noChangeShapeType="1"/>
          </p:cNvSpPr>
          <p:nvPr/>
        </p:nvSpPr>
        <p:spPr bwMode="auto">
          <a:xfrm flipV="1">
            <a:off x="5149055" y="589068"/>
            <a:ext cx="0" cy="2174875"/>
          </a:xfrm>
          <a:prstGeom prst="line">
            <a:avLst/>
          </a:prstGeom>
          <a:noFill/>
          <a:ln w="9525" cap="sq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7" name="Text Box 40"/>
          <p:cNvSpPr txBox="1">
            <a:spLocks noChangeArrowheads="1"/>
          </p:cNvSpPr>
          <p:nvPr/>
        </p:nvSpPr>
        <p:spPr bwMode="auto">
          <a:xfrm>
            <a:off x="4863305" y="8042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B14F5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tr-TR" sz="16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Zenit</a:t>
            </a:r>
            <a:r>
              <a:rPr lang="tr-TR" altLang="tr-TR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h</a:t>
            </a:r>
            <a:endParaRPr lang="en-US" altLang="tr-TR" sz="1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8" name="AutoShape 43"/>
          <p:cNvSpPr>
            <a:spLocks noChangeArrowheads="1"/>
          </p:cNvSpPr>
          <p:nvPr/>
        </p:nvSpPr>
        <p:spPr bwMode="auto">
          <a:xfrm>
            <a:off x="7061994" y="1230418"/>
            <a:ext cx="141287" cy="134937"/>
          </a:xfrm>
          <a:prstGeom prst="star5">
            <a:avLst/>
          </a:prstGeom>
          <a:solidFill>
            <a:schemeClr val="tx2"/>
          </a:solidFill>
          <a:ln w="9525" cap="sq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tr-TR" altLang="tr-TR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9" name="Text Box 47"/>
          <p:cNvSpPr txBox="1">
            <a:spLocks noChangeArrowheads="1"/>
          </p:cNvSpPr>
          <p:nvPr/>
        </p:nvSpPr>
        <p:spPr bwMode="auto">
          <a:xfrm>
            <a:off x="1849941" y="623262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B14F5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tr-TR" altLang="tr-TR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10" name="Text Box 48"/>
          <p:cNvSpPr txBox="1">
            <a:spLocks noChangeArrowheads="1"/>
          </p:cNvSpPr>
          <p:nvPr/>
        </p:nvSpPr>
        <p:spPr bwMode="auto">
          <a:xfrm>
            <a:off x="7281942" y="3815798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000" dirty="0" smtClean="0"/>
              <a:t>Horizon</a:t>
            </a:r>
            <a:endParaRPr lang="en-US" altLang="tr-TR" sz="2000" dirty="0"/>
          </a:p>
        </p:txBody>
      </p:sp>
      <p:sp>
        <p:nvSpPr>
          <p:cNvPr id="111" name="Oval 49"/>
          <p:cNvSpPr>
            <a:spLocks noChangeArrowheads="1"/>
          </p:cNvSpPr>
          <p:nvPr/>
        </p:nvSpPr>
        <p:spPr bwMode="auto">
          <a:xfrm rot="2551258">
            <a:off x="1789905" y="4788005"/>
            <a:ext cx="3843338" cy="195263"/>
          </a:xfrm>
          <a:prstGeom prst="ellipse">
            <a:avLst/>
          </a:prstGeom>
          <a:noFill/>
          <a:ln w="25400">
            <a:solidFill>
              <a:srgbClr val="0119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2" name="Oval 50"/>
          <p:cNvSpPr>
            <a:spLocks noChangeArrowheads="1"/>
          </p:cNvSpPr>
          <p:nvPr/>
        </p:nvSpPr>
        <p:spPr bwMode="auto">
          <a:xfrm rot="2565799">
            <a:off x="4287044" y="1743179"/>
            <a:ext cx="4232275" cy="242888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3" name="AutoShape 51"/>
          <p:cNvSpPr>
            <a:spLocks noChangeArrowheads="1"/>
          </p:cNvSpPr>
          <p:nvPr/>
        </p:nvSpPr>
        <p:spPr bwMode="auto">
          <a:xfrm rot="-2606259">
            <a:off x="2104230" y="3429104"/>
            <a:ext cx="344488" cy="312738"/>
          </a:xfrm>
          <a:prstGeom prst="star5">
            <a:avLst/>
          </a:prstGeom>
          <a:solidFill>
            <a:srgbClr val="0119C7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14" name="AutoShape 52"/>
          <p:cNvSpPr>
            <a:spLocks noChangeArrowheads="1"/>
          </p:cNvSpPr>
          <p:nvPr/>
        </p:nvSpPr>
        <p:spPr bwMode="auto">
          <a:xfrm rot="-2606259">
            <a:off x="7666830" y="3116368"/>
            <a:ext cx="344488" cy="312737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5" name="AutoShape 54"/>
          <p:cNvSpPr>
            <a:spLocks noChangeArrowheads="1"/>
          </p:cNvSpPr>
          <p:nvPr/>
        </p:nvSpPr>
        <p:spPr bwMode="auto">
          <a:xfrm rot="-2606259">
            <a:off x="6295230" y="1981304"/>
            <a:ext cx="344488" cy="312738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6" name="AutoShape 55"/>
          <p:cNvSpPr>
            <a:spLocks noChangeArrowheads="1"/>
          </p:cNvSpPr>
          <p:nvPr/>
        </p:nvSpPr>
        <p:spPr bwMode="auto">
          <a:xfrm rot="-2606259">
            <a:off x="3628230" y="5029304"/>
            <a:ext cx="344488" cy="312738"/>
          </a:xfrm>
          <a:prstGeom prst="star5">
            <a:avLst/>
          </a:prstGeom>
          <a:solidFill>
            <a:srgbClr val="1B10B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17" name="AutoShape 57"/>
          <p:cNvSpPr>
            <a:spLocks noChangeArrowheads="1"/>
          </p:cNvSpPr>
          <p:nvPr/>
        </p:nvSpPr>
        <p:spPr bwMode="auto">
          <a:xfrm rot="-2606259">
            <a:off x="4466430" y="5410304"/>
            <a:ext cx="344488" cy="312738"/>
          </a:xfrm>
          <a:prstGeom prst="star5">
            <a:avLst/>
          </a:prstGeom>
          <a:solidFill>
            <a:srgbClr val="0119C7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18" name="AutoShape 58"/>
          <p:cNvSpPr>
            <a:spLocks noChangeArrowheads="1"/>
          </p:cNvSpPr>
          <p:nvPr/>
        </p:nvSpPr>
        <p:spPr bwMode="auto">
          <a:xfrm rot="-2606259">
            <a:off x="6904830" y="2133704"/>
            <a:ext cx="344488" cy="312738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9" name="AutoShape 59"/>
          <p:cNvSpPr>
            <a:spLocks noChangeArrowheads="1"/>
          </p:cNvSpPr>
          <p:nvPr/>
        </p:nvSpPr>
        <p:spPr bwMode="auto">
          <a:xfrm rot="-2606259">
            <a:off x="3247230" y="4191104"/>
            <a:ext cx="344488" cy="312738"/>
          </a:xfrm>
          <a:prstGeom prst="star5">
            <a:avLst/>
          </a:prstGeom>
          <a:solidFill>
            <a:srgbClr val="1B10B0"/>
          </a:solidFill>
          <a:ln w="12700">
            <a:solidFill>
              <a:srgbClr val="0119C7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20" name="AutoShape 60"/>
          <p:cNvSpPr>
            <a:spLocks noChangeArrowheads="1"/>
          </p:cNvSpPr>
          <p:nvPr/>
        </p:nvSpPr>
        <p:spPr bwMode="auto">
          <a:xfrm rot="-2606259">
            <a:off x="4979194" y="5943704"/>
            <a:ext cx="344487" cy="312738"/>
          </a:xfrm>
          <a:prstGeom prst="star5">
            <a:avLst/>
          </a:prstGeom>
          <a:solidFill>
            <a:srgbClr val="1B10B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21" name="AutoShape 62"/>
          <p:cNvSpPr>
            <a:spLocks noChangeArrowheads="1"/>
          </p:cNvSpPr>
          <p:nvPr/>
        </p:nvSpPr>
        <p:spPr bwMode="auto">
          <a:xfrm rot="-2606259">
            <a:off x="4807744" y="381104"/>
            <a:ext cx="344487" cy="312738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2" name="AutoShape 67"/>
          <p:cNvSpPr>
            <a:spLocks noChangeArrowheads="1"/>
          </p:cNvSpPr>
          <p:nvPr/>
        </p:nvSpPr>
        <p:spPr bwMode="auto">
          <a:xfrm rot="-2606259">
            <a:off x="5990430" y="1295504"/>
            <a:ext cx="344488" cy="312738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3" name="Oval 69"/>
          <p:cNvSpPr>
            <a:spLocks noChangeArrowheads="1"/>
          </p:cNvSpPr>
          <p:nvPr/>
        </p:nvSpPr>
        <p:spPr bwMode="auto">
          <a:xfrm rot="-2596802">
            <a:off x="5445918" y="46143"/>
            <a:ext cx="487362" cy="5443537"/>
          </a:xfrm>
          <a:prstGeom prst="ellipse">
            <a:avLst/>
          </a:prstGeom>
          <a:noFill/>
          <a:ln w="22225">
            <a:solidFill>
              <a:srgbClr val="0119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" name="AutoShape 70"/>
          <p:cNvSpPr>
            <a:spLocks noChangeArrowheads="1"/>
          </p:cNvSpPr>
          <p:nvPr/>
        </p:nvSpPr>
        <p:spPr bwMode="auto">
          <a:xfrm rot="-2606259">
            <a:off x="6142830" y="3657704"/>
            <a:ext cx="344488" cy="312738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5" name="AutoShape 71"/>
          <p:cNvSpPr>
            <a:spLocks noChangeArrowheads="1"/>
          </p:cNvSpPr>
          <p:nvPr/>
        </p:nvSpPr>
        <p:spPr bwMode="auto">
          <a:xfrm rot="-2606259">
            <a:off x="5152230" y="2590904"/>
            <a:ext cx="344488" cy="312738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6" name="AutoShape 72"/>
          <p:cNvSpPr>
            <a:spLocks noChangeArrowheads="1"/>
          </p:cNvSpPr>
          <p:nvPr/>
        </p:nvSpPr>
        <p:spPr bwMode="auto">
          <a:xfrm rot="-2606259">
            <a:off x="4237830" y="1524104"/>
            <a:ext cx="344488" cy="312738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7" name="AutoShape 73"/>
          <p:cNvSpPr>
            <a:spLocks noChangeArrowheads="1"/>
          </p:cNvSpPr>
          <p:nvPr/>
        </p:nvSpPr>
        <p:spPr bwMode="auto">
          <a:xfrm rot="-2606259">
            <a:off x="3628230" y="609704"/>
            <a:ext cx="344488" cy="312738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8" name="AutoShape 74"/>
          <p:cNvSpPr>
            <a:spLocks noChangeArrowheads="1"/>
          </p:cNvSpPr>
          <p:nvPr/>
        </p:nvSpPr>
        <p:spPr bwMode="auto">
          <a:xfrm rot="-2606259">
            <a:off x="4807744" y="1524104"/>
            <a:ext cx="344487" cy="312738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9" name="AutoShape 75"/>
          <p:cNvSpPr>
            <a:spLocks noChangeArrowheads="1"/>
          </p:cNvSpPr>
          <p:nvPr/>
        </p:nvSpPr>
        <p:spPr bwMode="auto">
          <a:xfrm rot="-2606259">
            <a:off x="6066630" y="2819504"/>
            <a:ext cx="344488" cy="312738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0" name="AutoShape 76"/>
          <p:cNvSpPr>
            <a:spLocks noChangeArrowheads="1"/>
          </p:cNvSpPr>
          <p:nvPr/>
        </p:nvSpPr>
        <p:spPr bwMode="auto">
          <a:xfrm rot="-2606259">
            <a:off x="6904830" y="3733904"/>
            <a:ext cx="344488" cy="312738"/>
          </a:xfrm>
          <a:prstGeom prst="star5">
            <a:avLst/>
          </a:prstGeom>
          <a:solidFill>
            <a:srgbClr val="1B10B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31" name="AutoShape 77"/>
          <p:cNvSpPr>
            <a:spLocks noChangeArrowheads="1"/>
          </p:cNvSpPr>
          <p:nvPr/>
        </p:nvSpPr>
        <p:spPr bwMode="auto">
          <a:xfrm rot="-2606259">
            <a:off x="7362030" y="4572104"/>
            <a:ext cx="344488" cy="312738"/>
          </a:xfrm>
          <a:prstGeom prst="star5">
            <a:avLst/>
          </a:prstGeom>
          <a:solidFill>
            <a:srgbClr val="1B10B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32" name="AutoShape 78"/>
          <p:cNvSpPr>
            <a:spLocks noChangeArrowheads="1"/>
          </p:cNvSpPr>
          <p:nvPr/>
        </p:nvSpPr>
        <p:spPr bwMode="auto">
          <a:xfrm rot="-2606259">
            <a:off x="6676230" y="4114904"/>
            <a:ext cx="344488" cy="312738"/>
          </a:xfrm>
          <a:prstGeom prst="star5">
            <a:avLst/>
          </a:prstGeom>
          <a:solidFill>
            <a:srgbClr val="0119C7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33" name="AutoShape 79"/>
          <p:cNvSpPr>
            <a:spLocks noChangeArrowheads="1"/>
          </p:cNvSpPr>
          <p:nvPr/>
        </p:nvSpPr>
        <p:spPr bwMode="auto">
          <a:xfrm rot="-2606259">
            <a:off x="6142830" y="3657704"/>
            <a:ext cx="344488" cy="312738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4" name="Line 81"/>
          <p:cNvSpPr>
            <a:spLocks noChangeShapeType="1"/>
          </p:cNvSpPr>
          <p:nvPr/>
        </p:nvSpPr>
        <p:spPr bwMode="auto">
          <a:xfrm>
            <a:off x="5152230" y="3429104"/>
            <a:ext cx="0" cy="2667000"/>
          </a:xfrm>
          <a:prstGeom prst="line">
            <a:avLst/>
          </a:prstGeom>
          <a:noFill/>
          <a:ln w="9525" cap="sq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5" name="Text Box 82"/>
          <p:cNvSpPr txBox="1">
            <a:spLocks noChangeArrowheads="1"/>
          </p:cNvSpPr>
          <p:nvPr/>
        </p:nvSpPr>
        <p:spPr bwMode="auto">
          <a:xfrm>
            <a:off x="4771230" y="6248504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B14F5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sz="1600">
                <a:solidFill>
                  <a:schemeClr val="tx2"/>
                </a:solidFill>
                <a:latin typeface="Arial" panose="020B0604020202020204" pitchFamily="34" charset="0"/>
              </a:rPr>
              <a:t>Nadir</a:t>
            </a:r>
            <a:endParaRPr lang="en-US" altLang="tr-TR" sz="1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4"/>
                                            </p:cond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9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4"/>
                                            </p:cond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9"/>
                                            </p:cond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4"/>
                                            </p:cond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 autoUpdateAnimBg="0"/>
      <p:bldP spid="101" grpId="0" autoUpdateAnimBg="0"/>
      <p:bldP spid="102" grpId="0" autoUpdateAnimBg="0"/>
      <p:bldP spid="103" grpId="0" autoUpdateAnimBg="0"/>
      <p:bldP spid="104" grpId="0" autoUpdateAnimBg="0"/>
      <p:bldP spid="105" grpId="0" autoUpdateAnimBg="0"/>
      <p:bldP spid="106" grpId="0" animBg="1"/>
      <p:bldP spid="107" grpId="0" autoUpdateAnimBg="0"/>
      <p:bldP spid="108" grpId="0" animBg="1" autoUpdateAnimBg="0"/>
      <p:bldP spid="110" grpId="0" autoUpdateAnimBg="0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71746" y="237160"/>
            <a:ext cx="46148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600" dirty="0" smtClean="0">
                <a:solidFill>
                  <a:srgbClr val="7A7146"/>
                </a:solidFill>
                <a:latin typeface="Comic Sans MS" panose="030F0702030302020204" pitchFamily="66" charset="0"/>
                <a:ea typeface="+mj-ea"/>
                <a:cs typeface="+mj-cs"/>
              </a:rPr>
              <a:t>Circumpolar Stars</a:t>
            </a:r>
            <a:endParaRPr lang="en-US" sz="3600" dirty="0">
              <a:latin typeface="Monotype Corsiva" pitchFamily="66" charset="0"/>
            </a:endParaRPr>
          </a:p>
        </p:txBody>
      </p:sp>
      <p:pic>
        <p:nvPicPr>
          <p:cNvPr id="4098" name="Picture 2" descr="http://www.tolgahan.net/wp-content/gallery/astrofotograf/tolgahan_kilicoglu_foto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987" y="1142984"/>
            <a:ext cx="7611665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159999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ure 2-1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692696"/>
            <a:ext cx="527685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180528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7A7146"/>
                </a:solidFill>
                <a:latin typeface="Comic Sans MS" panose="030F0702030302020204" pitchFamily="66" charset="0"/>
              </a:rPr>
              <a:t>       </a:t>
            </a:r>
            <a:br>
              <a:rPr lang="tr-TR" dirty="0" smtClean="0">
                <a:solidFill>
                  <a:srgbClr val="7A7146"/>
                </a:solidFill>
                <a:latin typeface="Comic Sans MS" panose="030F0702030302020204" pitchFamily="66" charset="0"/>
              </a:rPr>
            </a:br>
            <a:r>
              <a:rPr lang="tr-TR" dirty="0" smtClean="0">
                <a:solidFill>
                  <a:srgbClr val="7A7146"/>
                </a:solidFill>
                <a:latin typeface="Comic Sans MS" panose="030F0702030302020204" pitchFamily="66" charset="0"/>
              </a:rPr>
              <a:t>        Sun’s Daily Motion</a:t>
            </a:r>
            <a:br>
              <a:rPr lang="tr-TR" dirty="0" smtClean="0">
                <a:solidFill>
                  <a:srgbClr val="7A7146"/>
                </a:solidFill>
                <a:latin typeface="Comic Sans MS" panose="030F0702030302020204" pitchFamily="66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Picture 2" descr="C:\Users\admin\Desktop\güneş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786058"/>
            <a:ext cx="4191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107</Words>
  <Application>Microsoft Office PowerPoint</Application>
  <PresentationFormat>On-screen Show (4:3)</PresentationFormat>
  <Paragraphs>50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Comic Sans MS</vt:lpstr>
      <vt:lpstr>Monotype Corsiva</vt:lpstr>
      <vt:lpstr>Tahoma</vt:lpstr>
      <vt:lpstr>Times New Roman</vt:lpstr>
      <vt:lpstr>Office Theme</vt:lpstr>
      <vt:lpstr>1_Office Theme</vt:lpstr>
      <vt:lpstr>Dinural and Annual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Sun’s Daily Motion </vt:lpstr>
      <vt:lpstr>PowerPoint Presentation</vt:lpstr>
      <vt:lpstr>PowerPoint Presentation</vt:lpstr>
      <vt:lpstr>Motion of the Planets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BASLIK</dc:title>
  <dc:creator>seyma</dc:creator>
  <cp:lastModifiedBy>unicorn</cp:lastModifiedBy>
  <cp:revision>73</cp:revision>
  <dcterms:created xsi:type="dcterms:W3CDTF">2014-05-14T14:55:32Z</dcterms:created>
  <dcterms:modified xsi:type="dcterms:W3CDTF">2019-11-15T14:22:44Z</dcterms:modified>
</cp:coreProperties>
</file>