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468" r:id="rId2"/>
    <p:sldId id="391" r:id="rId3"/>
    <p:sldId id="405" r:id="rId4"/>
    <p:sldId id="480" r:id="rId5"/>
    <p:sldId id="504" r:id="rId6"/>
    <p:sldId id="260" r:id="rId7"/>
    <p:sldId id="261" r:id="rId8"/>
    <p:sldId id="404" r:id="rId9"/>
    <p:sldId id="262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F68F9-3488-1A40-9A6C-234ADCC582A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5708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412776"/>
            <a:ext cx="403244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490662"/>
            <a:ext cx="6840760" cy="634082"/>
          </a:xfrm>
        </p:spPr>
        <p:txBody>
          <a:bodyPr/>
          <a:lstStyle/>
          <a:p>
            <a:r>
              <a:rPr lang="en-US" dirty="0" smtClean="0">
                <a:solidFill>
                  <a:srgbClr val="FFD326"/>
                </a:solidFill>
              </a:rPr>
              <a:t>RADYOAKTİVİTE </a:t>
            </a:r>
            <a:endParaRPr lang="en-US" dirty="0">
              <a:solidFill>
                <a:srgbClr val="FFD326"/>
              </a:solidFill>
            </a:endParaRPr>
          </a:p>
        </p:txBody>
      </p:sp>
      <p:pic>
        <p:nvPicPr>
          <p:cNvPr id="7" name="Picture 2" descr="http://lisanskimya.balikesir.edu.tr/~f20746/images/al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24847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D326"/>
                </a:solidFill>
              </a:rPr>
              <a:t>Elektron Volt (eV):</a:t>
            </a:r>
            <a:endParaRPr lang="tr-TR" dirty="0">
              <a:solidFill>
                <a:srgbClr val="FFD326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Volt potansiyel farkı bulunan ortamda bir elektronun hareketi esnasında kazandığı enerji miktarıdır.</a:t>
            </a:r>
          </a:p>
          <a:p>
            <a:r>
              <a:rPr lang="tr-TR" dirty="0" smtClean="0"/>
              <a:t>10</a:t>
            </a:r>
            <a:r>
              <a:rPr lang="tr-TR" baseline="30000" dirty="0" smtClean="0"/>
              <a:t>3</a:t>
            </a:r>
            <a:r>
              <a:rPr lang="tr-TR" dirty="0" smtClean="0"/>
              <a:t> eV= 1 </a:t>
            </a:r>
            <a:r>
              <a:rPr lang="tr-TR" dirty="0" err="1" smtClean="0"/>
              <a:t>keV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tr-TR" baseline="30000" dirty="0" smtClean="0"/>
              <a:t>6</a:t>
            </a:r>
            <a:r>
              <a:rPr lang="tr-TR" dirty="0" smtClean="0"/>
              <a:t> eV= 1 </a:t>
            </a:r>
            <a:r>
              <a:rPr lang="tr-TR" dirty="0" err="1" smtClean="0"/>
              <a:t>MeV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D326"/>
                </a:solidFill>
              </a:rPr>
              <a:t>Radyoaktivite:</a:t>
            </a:r>
            <a:endParaRPr lang="tr-TR" dirty="0">
              <a:solidFill>
                <a:srgbClr val="FFD326"/>
              </a:solidFill>
            </a:endParaRPr>
          </a:p>
        </p:txBody>
      </p:sp>
      <p:graphicFrame>
        <p:nvGraphicFramePr>
          <p:cNvPr id="6" name="5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968294091"/>
              </p:ext>
            </p:extLst>
          </p:nvPr>
        </p:nvGraphicFramePr>
        <p:xfrm>
          <a:off x="1691680" y="1772816"/>
          <a:ext cx="70104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/>
              </a:tblGrid>
              <a:tr h="2448272"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Atom çekirdeğinden kaynaklanan </a:t>
                      </a:r>
                      <a:r>
                        <a:rPr lang="tr-TR" sz="3200" dirty="0" err="1" smtClean="0"/>
                        <a:t>partiküler</a:t>
                      </a:r>
                      <a:r>
                        <a:rPr lang="tr-TR" sz="3200" dirty="0" smtClean="0"/>
                        <a:t>  (alfa,beta ışınları ) ya da elektromanyetik  (gamma ışını) yapıda enerji aktarımı işlemidir.</a:t>
                      </a:r>
                    </a:p>
                    <a:p>
                      <a:endParaRPr lang="tr-TR" sz="3200" dirty="0" smtClean="0"/>
                    </a:p>
                    <a:p>
                      <a:r>
                        <a:rPr lang="tr-TR" sz="3200" dirty="0" smtClean="0"/>
                        <a:t>Bu şekildeki atomlar radyoizotop veya </a:t>
                      </a:r>
                      <a:r>
                        <a:rPr lang="tr-TR" sz="3200" dirty="0" err="1" smtClean="0"/>
                        <a:t>radyonüklid</a:t>
                      </a:r>
                      <a:r>
                        <a:rPr lang="tr-TR" sz="3200" dirty="0" smtClean="0"/>
                        <a:t> olarak da adlandırılırlar.</a:t>
                      </a:r>
                      <a:endParaRPr lang="tr-T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18" y="1052736"/>
            <a:ext cx="88633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792163"/>
          </a:xfrm>
        </p:spPr>
        <p:txBody>
          <a:bodyPr>
            <a:normAutofit fontScale="90000"/>
          </a:bodyPr>
          <a:lstStyle/>
          <a:p>
            <a:r>
              <a:rPr lang="tr-TR" sz="2500" cap="none">
                <a:latin typeface="Century Schoolbook" charset="0"/>
              </a:rPr>
              <a:t>ELEKTROMANYETİK SPEKTRUMDAKİ IŞINLAR SAHİP OLDUKLARI ENERJİYE GÖRE İKİ GRUBA AYRILIR.</a:t>
            </a:r>
            <a:r>
              <a:rPr lang="tr-TR" sz="2700" cap="none">
                <a:latin typeface="Century Schoolbook" charset="0"/>
              </a:rPr>
              <a:t/>
            </a:r>
            <a:br>
              <a:rPr lang="tr-TR" sz="2700" cap="none">
                <a:latin typeface="Century Schoolbook" charset="0"/>
              </a:rPr>
            </a:br>
            <a:endParaRPr lang="tr-TR" sz="2700" cap="none">
              <a:latin typeface="Century Schoolbook" charset="0"/>
            </a:endParaRPr>
          </a:p>
        </p:txBody>
      </p:sp>
      <p:pic>
        <p:nvPicPr>
          <p:cNvPr id="52227" name="Picture 2" descr="Electromagnetic Radiation Frequency Ran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628775"/>
            <a:ext cx="7835900" cy="2232025"/>
          </a:xfrm>
          <a:noFill/>
        </p:spPr>
      </p:pic>
      <p:pic>
        <p:nvPicPr>
          <p:cNvPr id="52228" name="Picture 2" descr="http://img2.beynet.com/alan/6/haber/2010/7/Bunlari-biliyor-musunuz_1280060370.jpg?t=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00500"/>
            <a:ext cx="5543550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4559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alp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6550"/>
            <a:ext cx="8305800" cy="624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b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738"/>
            <a:ext cx="8305800" cy="628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765175"/>
            <a:ext cx="5662613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gam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3525"/>
            <a:ext cx="8382000" cy="633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73</Words>
  <Application>Microsoft Macintosh PowerPoint</Application>
  <PresentationFormat>Ekran Gösterisi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Art Arda Sıralı</vt:lpstr>
      <vt:lpstr>RADYOAKTİVİTE </vt:lpstr>
      <vt:lpstr>Elektron Volt (eV):</vt:lpstr>
      <vt:lpstr>Radyoaktivite:</vt:lpstr>
      <vt:lpstr>Slayt 4</vt:lpstr>
      <vt:lpstr>ELEKTROMANYETİK SPEKTRUMDAKİ IŞINLAR SAHİP OLDUKLARI ENERJİYE GÖRE İKİ GRUBA AYRILIR. </vt:lpstr>
      <vt:lpstr>Slayt 6</vt:lpstr>
      <vt:lpstr>Slayt 7</vt:lpstr>
      <vt:lpstr>Slayt 8</vt:lpstr>
      <vt:lpstr>Slayt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2017-07-11T07:38:54Z</dcterms:modified>
</cp:coreProperties>
</file>