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468" r:id="rId2"/>
    <p:sldId id="391" r:id="rId3"/>
    <p:sldId id="405" r:id="rId4"/>
    <p:sldId id="480" r:id="rId5"/>
    <p:sldId id="504" r:id="rId6"/>
    <p:sldId id="260" r:id="rId7"/>
    <p:sldId id="261" r:id="rId8"/>
    <p:sldId id="404" r:id="rId9"/>
    <p:sldId id="262" r:id="rId10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32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71" autoAdjust="0"/>
    <p:restoredTop sz="93634" autoAdjust="0"/>
  </p:normalViewPr>
  <p:slideViewPr>
    <p:cSldViewPr>
      <p:cViewPr varScale="1">
        <p:scale>
          <a:sx n="103" d="100"/>
          <a:sy n="103" d="100"/>
        </p:scale>
        <p:origin x="-2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6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AB5E4-C69B-410E-A69D-C710F3FAB01E}" type="datetimeFigureOut">
              <a:rPr lang="tr-TR" smtClean="0"/>
              <a:pPr/>
              <a:t>11.07.2017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3D6CD-491A-4FE2-961A-9331108EF19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16330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A842AE5-82C7-435D-B4B2-436A4AC6FA22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7351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57352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57353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4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5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6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7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8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9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0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1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2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3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4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5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7366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CC8EDC-F457-4929-A331-0C01F763442E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077CD35-93FD-4433-AD38-B5F2D30E4FC4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1676400" y="1981200"/>
            <a:ext cx="70104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F70470B-E0DD-4024-BB23-74AE03E67E3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9F68F9-3488-1A40-9A6C-234ADCC582A3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57085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B34ED0-4103-4425-BC4D-76748146754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857BF0F-8E2C-4860-AB1C-A0912262D4D5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FBFC8E2-A29A-4EFE-A02D-1B209CD6CB61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9BABCDD-7B4F-4840-9C74-1256F2A6D5B3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252241-4AA3-4992-B0EB-2C9AD77A7CD9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C79C9C-6F3D-4999-8299-61130A0F6EFD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977652F-7186-42E5-B0C8-5D413A552061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CC749F6-B33F-45F3-BC9F-C792A6D54F8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D76E58C-D6FC-44D9-B6CC-6F6E889F60FA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6326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56327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56328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56329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0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1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2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3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4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5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6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7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8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9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40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41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6342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3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1" y="1412776"/>
            <a:ext cx="4032447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91680" y="490662"/>
            <a:ext cx="6840760" cy="634082"/>
          </a:xfrm>
        </p:spPr>
        <p:txBody>
          <a:bodyPr/>
          <a:lstStyle/>
          <a:p>
            <a:r>
              <a:rPr lang="en-US" dirty="0" smtClean="0">
                <a:solidFill>
                  <a:srgbClr val="FFD326"/>
                </a:solidFill>
              </a:rPr>
              <a:t>RADYOAKTİVİTE </a:t>
            </a:r>
            <a:endParaRPr lang="en-US" dirty="0">
              <a:solidFill>
                <a:srgbClr val="FFD326"/>
              </a:solidFill>
            </a:endParaRPr>
          </a:p>
        </p:txBody>
      </p:sp>
      <p:pic>
        <p:nvPicPr>
          <p:cNvPr id="7" name="Picture 2" descr="http://lisanskimya.balikesir.edu.tr/~f20746/images/alf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412776"/>
            <a:ext cx="4248472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D326"/>
                </a:solidFill>
              </a:rPr>
              <a:t>Elektron Volt (eV):</a:t>
            </a:r>
            <a:endParaRPr lang="tr-TR" dirty="0">
              <a:solidFill>
                <a:srgbClr val="FFD326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 Volt potansiyel farkı bulunan ortamda bir elektronun hareketi esnasında kazandığı enerji miktarıdır.</a:t>
            </a:r>
          </a:p>
          <a:p>
            <a:r>
              <a:rPr lang="tr-TR" dirty="0" smtClean="0"/>
              <a:t>10</a:t>
            </a:r>
            <a:r>
              <a:rPr lang="tr-TR" baseline="30000" dirty="0" smtClean="0"/>
              <a:t>3</a:t>
            </a:r>
            <a:r>
              <a:rPr lang="tr-TR" dirty="0" smtClean="0"/>
              <a:t> eV= 1 </a:t>
            </a:r>
            <a:r>
              <a:rPr lang="tr-TR" dirty="0" err="1" smtClean="0"/>
              <a:t>keV</a:t>
            </a:r>
            <a:endParaRPr lang="tr-TR" dirty="0" smtClean="0"/>
          </a:p>
          <a:p>
            <a:r>
              <a:rPr lang="tr-TR" dirty="0" smtClean="0"/>
              <a:t>10</a:t>
            </a:r>
            <a:r>
              <a:rPr lang="tr-TR" baseline="30000" dirty="0" smtClean="0"/>
              <a:t>6</a:t>
            </a:r>
            <a:r>
              <a:rPr lang="tr-TR" dirty="0" smtClean="0"/>
              <a:t> eV= 1 </a:t>
            </a:r>
            <a:r>
              <a:rPr lang="tr-TR" dirty="0" err="1" smtClean="0"/>
              <a:t>MeV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D326"/>
                </a:solidFill>
              </a:rPr>
              <a:t>Radyoaktivite:</a:t>
            </a:r>
            <a:endParaRPr lang="tr-TR" dirty="0">
              <a:solidFill>
                <a:srgbClr val="FFD326"/>
              </a:solidFill>
            </a:endParaRPr>
          </a:p>
        </p:txBody>
      </p:sp>
      <p:graphicFrame>
        <p:nvGraphicFramePr>
          <p:cNvPr id="6" name="5 Tablo Yer Tutucusu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968294091"/>
              </p:ext>
            </p:extLst>
          </p:nvPr>
        </p:nvGraphicFramePr>
        <p:xfrm>
          <a:off x="1691680" y="1772816"/>
          <a:ext cx="7010400" cy="399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0400"/>
              </a:tblGrid>
              <a:tr h="2448272">
                <a:tc>
                  <a:txBody>
                    <a:bodyPr/>
                    <a:lstStyle/>
                    <a:p>
                      <a:r>
                        <a:rPr lang="tr-TR" sz="3200" dirty="0" smtClean="0"/>
                        <a:t>Atom çekirdeğinden kaynaklanan </a:t>
                      </a:r>
                      <a:r>
                        <a:rPr lang="tr-TR" sz="3200" dirty="0" err="1" smtClean="0"/>
                        <a:t>partiküler</a:t>
                      </a:r>
                      <a:r>
                        <a:rPr lang="tr-TR" sz="3200" dirty="0" smtClean="0"/>
                        <a:t>  (alfa,beta ışınları ) ya da elektromanyetik  (gamma ışını) yapıda enerji aktarımı işlemidir.</a:t>
                      </a:r>
                    </a:p>
                    <a:p>
                      <a:endParaRPr lang="tr-TR" sz="3200" dirty="0" smtClean="0"/>
                    </a:p>
                    <a:p>
                      <a:r>
                        <a:rPr lang="tr-TR" sz="3200" dirty="0" smtClean="0"/>
                        <a:t>Bu şekildeki atomlar radyoizotop veya </a:t>
                      </a:r>
                      <a:r>
                        <a:rPr lang="tr-TR" sz="3200" dirty="0" err="1" smtClean="0"/>
                        <a:t>radyonüklid</a:t>
                      </a:r>
                      <a:r>
                        <a:rPr lang="tr-TR" sz="3200" dirty="0" smtClean="0"/>
                        <a:t> olarak da adlandırılırlar.</a:t>
                      </a:r>
                      <a:endParaRPr lang="tr-TR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18" y="1052736"/>
            <a:ext cx="8863364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792163"/>
          </a:xfrm>
        </p:spPr>
        <p:txBody>
          <a:bodyPr>
            <a:normAutofit fontScale="90000"/>
          </a:bodyPr>
          <a:lstStyle/>
          <a:p>
            <a:r>
              <a:rPr lang="tr-TR" sz="2500" cap="none">
                <a:latin typeface="Century Schoolbook" charset="0"/>
              </a:rPr>
              <a:t>ELEKTROMANYETİK SPEKTRUMDAKİ IŞINLAR SAHİP OLDUKLARI ENERJİYE GÖRE İKİ GRUBA AYRILIR.</a:t>
            </a:r>
            <a:r>
              <a:rPr lang="tr-TR" sz="2700" cap="none">
                <a:latin typeface="Century Schoolbook" charset="0"/>
              </a:rPr>
              <a:t/>
            </a:r>
            <a:br>
              <a:rPr lang="tr-TR" sz="2700" cap="none">
                <a:latin typeface="Century Schoolbook" charset="0"/>
              </a:rPr>
            </a:br>
            <a:endParaRPr lang="tr-TR" sz="2700" cap="none">
              <a:latin typeface="Century Schoolbook" charset="0"/>
            </a:endParaRPr>
          </a:p>
        </p:txBody>
      </p:sp>
      <p:pic>
        <p:nvPicPr>
          <p:cNvPr id="52227" name="Picture 2" descr="Electromagnetic Radiation Frequency Rang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8" y="1628775"/>
            <a:ext cx="7835900" cy="2232025"/>
          </a:xfrm>
          <a:noFill/>
        </p:spPr>
      </p:pic>
      <p:pic>
        <p:nvPicPr>
          <p:cNvPr id="52228" name="Picture 2" descr="http://img2.beynet.com/alan/6/haber/2010/7/Bunlari-biliyor-musunuz_1280060370.jpg?t=new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4000500"/>
            <a:ext cx="5543550" cy="266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745590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alph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36550"/>
            <a:ext cx="8305800" cy="6242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 descr="bet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12738"/>
            <a:ext cx="8305800" cy="6289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150" y="765175"/>
            <a:ext cx="5662613" cy="505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gamm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63525"/>
            <a:ext cx="8382000" cy="63325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t Arda Sıralı">
  <a:themeElements>
    <a:clrScheme name="Art Arda Sıralı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Art Arda Sıralı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>
    <a:extraClrScheme>
      <a:clrScheme name="Art Arda Sıralı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 Arda Sıralı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1385</TotalTime>
  <Words>73</Words>
  <Application>Microsoft Macintosh PowerPoint</Application>
  <PresentationFormat>Ekran Gösterisi (4:3)</PresentationFormat>
  <Paragraphs>10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Art Arda Sıralı</vt:lpstr>
      <vt:lpstr>RADYOAKTİVİTE </vt:lpstr>
      <vt:lpstr>Elektron Volt (eV):</vt:lpstr>
      <vt:lpstr>Radyoaktivite:</vt:lpstr>
      <vt:lpstr>Slayt 4</vt:lpstr>
      <vt:lpstr>ELEKTROMANYETİK SPEKTRUMDAKİ IŞINLAR SAHİP OLDUKLARI ENERJİYE GÖRE İKİ GRUBA AYRILIR. </vt:lpstr>
      <vt:lpstr>Slayt 6</vt:lpstr>
      <vt:lpstr>Slayt 7</vt:lpstr>
      <vt:lpstr>Slayt 8</vt:lpstr>
      <vt:lpstr>Slayt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mk</dc:creator>
  <cp:lastModifiedBy>KALPMERKZ1677</cp:lastModifiedBy>
  <cp:revision>119</cp:revision>
  <dcterms:created xsi:type="dcterms:W3CDTF">2006-09-01T07:26:47Z</dcterms:created>
  <dcterms:modified xsi:type="dcterms:W3CDTF">2017-07-11T07:38:54Z</dcterms:modified>
</cp:coreProperties>
</file>