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656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840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08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870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79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04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1606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613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144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58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17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80FCE-E476-4A5A-B87C-5BC66DF1B7B5}" type="datetimeFigureOut">
              <a:rPr lang="tr-TR" smtClean="0"/>
              <a:t>15.02.2020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19919-64EC-4133-ABAD-0B23FCFE9F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89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FİNAL SINAVI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614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FİNAL SINAVI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FİNAL SINAVI </dc:title>
  <dc:creator>Kurtulus</dc:creator>
  <cp:lastModifiedBy>Kurtulus</cp:lastModifiedBy>
  <cp:revision>2</cp:revision>
  <dcterms:created xsi:type="dcterms:W3CDTF">2020-02-15T13:02:26Z</dcterms:created>
  <dcterms:modified xsi:type="dcterms:W3CDTF">2020-02-15T13:02:41Z</dcterms:modified>
</cp:coreProperties>
</file>