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56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84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08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87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79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04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160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61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14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8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7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0FCE-E476-4A5A-B87C-5BC66DF1B7B5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9919-64EC-4133-ABAD-0B23FCFE9F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8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FİNAL SINAVI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61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FİNAL SINAVI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FİNAL SINAVI </dc:title>
  <dc:creator>Kurtulus</dc:creator>
  <cp:lastModifiedBy>Kurtulus</cp:lastModifiedBy>
  <cp:revision>2</cp:revision>
  <dcterms:created xsi:type="dcterms:W3CDTF">2020-02-15T13:02:26Z</dcterms:created>
  <dcterms:modified xsi:type="dcterms:W3CDTF">2020-02-15T13:02:41Z</dcterms:modified>
</cp:coreProperties>
</file>