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OSMANLI TARİHİ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Osmanlı’da Merkez ve Taşra Hayatı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3" y="157914"/>
            <a:ext cx="2371725" cy="21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096"/>
            <a:ext cx="230505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1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821487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1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Osmanlı’da Merkez ve Taşra Hayatı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2" y="1772816"/>
            <a:ext cx="810756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07554"/>
            <a:ext cx="71532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105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55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Merkez Teşkilatı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Osmanlı Devleti’nde kuruluş döneminde Türk töresine uygun biçimde aşiret usulleri uygulanmıştı. Selçuklularda olduğu gibi devlet ailenin müşterek sorumluluğu altındaydı. </a:t>
            </a:r>
          </a:p>
          <a:p>
            <a:r>
              <a:rPr lang="tr-TR" dirty="0" smtClean="0"/>
              <a:t>Yönetimde vezir-i azam/sadrazam ve vezirler hükümdarın öncelikli yardımcılarıydı. İdarede bütün yetki padişah ve onu temsil eden Divan-ı Hümayundaydı.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711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Divan-ı  </a:t>
            </a:r>
            <a:r>
              <a:rPr lang="tr-TR" b="1" dirty="0" smtClean="0"/>
              <a:t>Hümayun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Toplantılara vezir-i azam , vezirler, kazaskerler, defterdarlar ve nişancı aslî üye olarak katılırdı. </a:t>
            </a:r>
          </a:p>
          <a:p>
            <a:endParaRPr lang="tr-TR" dirty="0"/>
          </a:p>
          <a:p>
            <a:r>
              <a:rPr lang="tr-TR" dirty="0" smtClean="0"/>
              <a:t>Bunların </a:t>
            </a:r>
            <a:r>
              <a:rPr lang="tr-TR" dirty="0" err="1" smtClean="0"/>
              <a:t>yanısıra</a:t>
            </a:r>
            <a:r>
              <a:rPr lang="tr-TR" dirty="0" smtClean="0"/>
              <a:t> </a:t>
            </a:r>
            <a:r>
              <a:rPr lang="tr-TR" dirty="0" err="1" smtClean="0"/>
              <a:t>reisü’l-küttab</a:t>
            </a:r>
            <a:r>
              <a:rPr lang="tr-TR" dirty="0" smtClean="0"/>
              <a:t>, kapıcılar kethüdası, </a:t>
            </a:r>
            <a:r>
              <a:rPr lang="tr-TR" dirty="0" err="1" smtClean="0"/>
              <a:t>çavuşbaşı</a:t>
            </a:r>
            <a:r>
              <a:rPr lang="tr-TR" dirty="0" smtClean="0"/>
              <a:t> da toplantılarda bulunmakla birlikte  Divan’ın aslî üyelerinden  değillerdi. Şeyhülislam da üyelerden olmamakla birlikte ilmiye mensuplarının reisi ve dini lider olarak toplantılarda bulunması adettendi.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88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Taşra Teşkilatı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İdarî Taksimat: </a:t>
            </a:r>
          </a:p>
          <a:p>
            <a:pPr>
              <a:buFontTx/>
              <a:buChar char="-"/>
            </a:pPr>
            <a:r>
              <a:rPr lang="tr-TR" dirty="0" smtClean="0"/>
              <a:t>Eyalet Teşkilatı:</a:t>
            </a:r>
          </a:p>
          <a:p>
            <a:r>
              <a:rPr lang="tr-TR" dirty="0" smtClean="0"/>
              <a:t>Osmanlı Devleti’nde taşra idaresi aşağıdan yukarıya köy, nahiye, kaza, sancak ve eyalet şeklinde sınıflandırılmıştı. </a:t>
            </a:r>
          </a:p>
          <a:p>
            <a:r>
              <a:rPr lang="tr-TR" dirty="0" smtClean="0"/>
              <a:t>İdari teşkilatta en çok yere sahip birimler kaza ve sancaklardı.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010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İmtiyazlı Hükümetler: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İdari birimlere bakıldığında Osmanlı Devleti, Anadolu, Rumeli ve Arabistan olarak  üç temel bölgeden oluşurdu. </a:t>
            </a:r>
          </a:p>
          <a:p>
            <a:r>
              <a:rPr lang="tr-TR" dirty="0" smtClean="0"/>
              <a:t>İdari birimler dışında kalan Eflak-</a:t>
            </a:r>
            <a:r>
              <a:rPr lang="tr-TR" dirty="0" err="1" smtClean="0"/>
              <a:t>Boğdan</a:t>
            </a:r>
            <a:r>
              <a:rPr lang="tr-TR" dirty="0" smtClean="0"/>
              <a:t> gibi içerisinde serbest sayılan özel statülü hükümetler de bulunmaktaydı. </a:t>
            </a:r>
          </a:p>
          <a:p>
            <a:r>
              <a:rPr lang="tr-TR" dirty="0" smtClean="0"/>
              <a:t>Osmanlı’dan gördükleri himayeye karşılık belli miktarda vergi verirlerdi.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12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Toprak İdaresi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İslam hukuku ve siyaset kitaplarındaki sınıflandırmalara göre arazi:</a:t>
            </a:r>
          </a:p>
          <a:p>
            <a:pPr marL="0" indent="0">
              <a:buNone/>
            </a:pPr>
            <a:r>
              <a:rPr lang="tr-TR" dirty="0" smtClean="0"/>
              <a:t>-Arz-ı </a:t>
            </a:r>
            <a:r>
              <a:rPr lang="tr-TR" dirty="0" err="1" smtClean="0"/>
              <a:t>Öşrî</a:t>
            </a:r>
            <a:r>
              <a:rPr lang="tr-TR" dirty="0" smtClean="0"/>
              <a:t>, Arz-ı </a:t>
            </a:r>
            <a:r>
              <a:rPr lang="tr-TR" dirty="0" err="1" smtClean="0"/>
              <a:t>Haracî</a:t>
            </a:r>
            <a:r>
              <a:rPr lang="tr-TR" dirty="0"/>
              <a:t> </a:t>
            </a:r>
            <a:r>
              <a:rPr lang="tr-TR" dirty="0" smtClean="0"/>
              <a:t>ve Arz-ı </a:t>
            </a:r>
            <a:r>
              <a:rPr lang="tr-TR" dirty="0" err="1" smtClean="0"/>
              <a:t>Taz’if</a:t>
            </a:r>
            <a:r>
              <a:rPr lang="tr-TR" dirty="0" smtClean="0"/>
              <a:t> olarak üçe ayrılır. </a:t>
            </a:r>
          </a:p>
          <a:p>
            <a:pPr marL="0" indent="0">
              <a:buNone/>
            </a:pPr>
            <a:r>
              <a:rPr lang="tr-TR" dirty="0" smtClean="0"/>
              <a:t>Toprak sahipleri de Müslim, </a:t>
            </a:r>
            <a:r>
              <a:rPr lang="tr-TR" dirty="0" err="1" smtClean="0"/>
              <a:t>Zımmî</a:t>
            </a:r>
            <a:r>
              <a:rPr lang="tr-TR" dirty="0" smtClean="0"/>
              <a:t> ve </a:t>
            </a:r>
            <a:r>
              <a:rPr lang="tr-TR" dirty="0" err="1" smtClean="0"/>
              <a:t>Takallubi</a:t>
            </a:r>
            <a:r>
              <a:rPr lang="tr-TR" dirty="0" smtClean="0"/>
              <a:t>( fetihle ele geçen toprakların sahipleri) olarak üçe ayrılır. </a:t>
            </a:r>
          </a:p>
          <a:p>
            <a:r>
              <a:rPr lang="tr-TR" dirty="0" smtClean="0"/>
              <a:t>Osmanlı kanunnamelerinde toprak beş kısımda ele alınmıştır:</a:t>
            </a:r>
          </a:p>
          <a:p>
            <a:r>
              <a:rPr lang="tr-TR" dirty="0" smtClean="0"/>
              <a:t>Arazi-i </a:t>
            </a:r>
            <a:r>
              <a:rPr lang="tr-TR" dirty="0" err="1" smtClean="0"/>
              <a:t>Memlüke</a:t>
            </a:r>
            <a:r>
              <a:rPr lang="tr-TR" dirty="0" smtClean="0"/>
              <a:t>, </a:t>
            </a:r>
            <a:r>
              <a:rPr lang="tr-TR" dirty="0"/>
              <a:t>Arazi-i </a:t>
            </a:r>
            <a:r>
              <a:rPr lang="tr-TR" dirty="0" smtClean="0"/>
              <a:t> </a:t>
            </a:r>
            <a:r>
              <a:rPr lang="tr-TR" dirty="0" err="1" smtClean="0"/>
              <a:t>Mevkufe</a:t>
            </a:r>
            <a:r>
              <a:rPr lang="tr-TR" dirty="0" smtClean="0"/>
              <a:t>, </a:t>
            </a:r>
            <a:r>
              <a:rPr lang="tr-TR" dirty="0"/>
              <a:t>Arazi-i </a:t>
            </a:r>
            <a:r>
              <a:rPr lang="tr-TR" dirty="0" smtClean="0"/>
              <a:t> Metruke, </a:t>
            </a:r>
            <a:r>
              <a:rPr lang="tr-TR" dirty="0"/>
              <a:t>Arazi-i </a:t>
            </a:r>
            <a:r>
              <a:rPr lang="tr-TR" dirty="0" smtClean="0"/>
              <a:t> </a:t>
            </a:r>
            <a:r>
              <a:rPr lang="tr-TR" dirty="0" err="1" smtClean="0"/>
              <a:t>Mevat</a:t>
            </a:r>
            <a:r>
              <a:rPr lang="tr-TR" dirty="0" smtClean="0"/>
              <a:t>, </a:t>
            </a:r>
            <a:r>
              <a:rPr lang="tr-TR" dirty="0"/>
              <a:t>Arazi-i </a:t>
            </a:r>
            <a:r>
              <a:rPr lang="tr-TR" dirty="0" smtClean="0"/>
              <a:t> </a:t>
            </a:r>
            <a:r>
              <a:rPr lang="tr-TR" dirty="0" err="1" smtClean="0"/>
              <a:t>Emiriyye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94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253</Words>
  <Application>Microsoft Office PowerPoint</Application>
  <PresentationFormat>Ekran Gösterisi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Ofis Teması</vt:lpstr>
      <vt:lpstr>OSMANLI TARİHİ </vt:lpstr>
      <vt:lpstr>PowerPoint Sunusu</vt:lpstr>
      <vt:lpstr>Osmanlı’da Merkez ve Taşra Hayatı</vt:lpstr>
      <vt:lpstr>PowerPoint Sunusu</vt:lpstr>
      <vt:lpstr>Merkez Teşkilatı </vt:lpstr>
      <vt:lpstr>Divan-ı  Hümayun</vt:lpstr>
      <vt:lpstr>Taşra Teşkilatı</vt:lpstr>
      <vt:lpstr>PowerPoint Sunusu</vt:lpstr>
      <vt:lpstr>Toprak İdaresi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OSMANLI TARİHİ </dc:title>
  <dc:creator>halide</dc:creator>
  <cp:lastModifiedBy>aycan</cp:lastModifiedBy>
  <cp:revision>8</cp:revision>
  <dcterms:created xsi:type="dcterms:W3CDTF">2018-01-30T11:07:03Z</dcterms:created>
  <dcterms:modified xsi:type="dcterms:W3CDTF">2018-02-20T13:14:43Z</dcterms:modified>
</cp:coreProperties>
</file>