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56" r:id="rId2"/>
    <p:sldId id="325" r:id="rId3"/>
    <p:sldId id="326" r:id="rId4"/>
    <p:sldId id="327" r:id="rId5"/>
    <p:sldId id="329" r:id="rId6"/>
    <p:sldId id="330" r:id="rId7"/>
    <p:sldId id="390" r:id="rId8"/>
    <p:sldId id="332" r:id="rId9"/>
    <p:sldId id="333" r:id="rId10"/>
    <p:sldId id="335" r:id="rId11"/>
    <p:sldId id="337" r:id="rId12"/>
    <p:sldId id="339" r:id="rId13"/>
    <p:sldId id="341" r:id="rId14"/>
    <p:sldId id="343" r:id="rId15"/>
    <p:sldId id="345" r:id="rId16"/>
    <p:sldId id="347" r:id="rId17"/>
    <p:sldId id="348" r:id="rId18"/>
    <p:sldId id="349" r:id="rId19"/>
    <p:sldId id="350" r:id="rId20"/>
    <p:sldId id="351" r:id="rId21"/>
    <p:sldId id="352" r:id="rId22"/>
    <p:sldId id="353" r:id="rId23"/>
    <p:sldId id="354" r:id="rId24"/>
    <p:sldId id="358" r:id="rId25"/>
    <p:sldId id="359" r:id="rId26"/>
    <p:sldId id="360" r:id="rId27"/>
    <p:sldId id="361" r:id="rId28"/>
    <p:sldId id="362" r:id="rId29"/>
    <p:sldId id="363" r:id="rId30"/>
    <p:sldId id="365" r:id="rId31"/>
    <p:sldId id="366" r:id="rId32"/>
    <p:sldId id="386" r:id="rId3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66"/>
    <a:srgbClr val="3033B4"/>
    <a:srgbClr val="EBEBF9"/>
    <a:srgbClr val="CBCCF1"/>
    <a:srgbClr val="D8CFF1"/>
    <a:srgbClr val="5432B2"/>
    <a:srgbClr val="0000FF"/>
    <a:srgbClr val="FF505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92" d="100"/>
          <a:sy n="92" d="100"/>
        </p:scale>
        <p:origin x="1374"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8F32B253-FE81-421C-9263-F554DDCAD33C}" type="datetimeFigureOut">
              <a:rPr lang="en-US"/>
              <a:pPr>
                <a:defRPr/>
              </a:pPr>
              <a:t>12/27/2019</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noProof="0" smtClean="0"/>
              <a:t>Asıl metin stillerini düzenle</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endParaRPr lang="en-US" noProof="0"/>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E1B13986-7D39-438B-95A4-2CCE8D649B5F}" type="slidenum">
              <a:rPr lang="en-US"/>
              <a:pPr>
                <a:defRPr/>
              </a:pPr>
              <a:t>‹#›</a:t>
            </a:fld>
            <a:endParaRPr lang="en-US"/>
          </a:p>
        </p:txBody>
      </p:sp>
    </p:spTree>
    <p:extLst>
      <p:ext uri="{BB962C8B-B14F-4D97-AF65-F5344CB8AC3E}">
        <p14:creationId xmlns:p14="http://schemas.microsoft.com/office/powerpoint/2010/main" val="1217522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pPr>
              <a:defRPr/>
            </a:pPr>
            <a:fld id="{5D02465F-4702-4339-922D-0BC0F0B293F7}" type="slidenum">
              <a:rPr lang="tr-TR" smtClean="0"/>
              <a:pPr>
                <a:defRPr/>
              </a:pPr>
              <a:t>32</a:t>
            </a:fld>
            <a:endParaRPr lang="tr-TR"/>
          </a:p>
        </p:txBody>
      </p:sp>
    </p:spTree>
    <p:extLst>
      <p:ext uri="{BB962C8B-B14F-4D97-AF65-F5344CB8AC3E}">
        <p14:creationId xmlns:p14="http://schemas.microsoft.com/office/powerpoint/2010/main" val="31567733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vl1pPr>
          </a:lstStyle>
          <a:p>
            <a:pPr>
              <a:defRPr/>
            </a:pPr>
            <a:fld id="{EDE82280-71D6-4E69-A525-050B7FBD41A3}" type="datetime1">
              <a:rPr lang="en-US" smtClean="0"/>
              <a:pPr>
                <a:defRPr/>
              </a:pPr>
              <a:t>12/27/2019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85BC385-332A-4860-B070-B4ED8F63005D}" type="slidenum">
              <a:rPr lang="en-US"/>
              <a:pPr>
                <a:defRPr/>
              </a:pPr>
              <a:t>‹#›</a:t>
            </a:fld>
            <a:endParaRPr lang="en-US"/>
          </a:p>
        </p:txBody>
      </p:sp>
    </p:spTree>
    <p:extLst>
      <p:ext uri="{BB962C8B-B14F-4D97-AF65-F5344CB8AC3E}">
        <p14:creationId xmlns:p14="http://schemas.microsoft.com/office/powerpoint/2010/main" val="2593381323"/>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fld id="{32F8B3E6-B020-46F1-A9B7-E11BE5D1C200}" type="datetime1">
              <a:rPr lang="en-US" smtClean="0"/>
              <a:pPr>
                <a:defRPr/>
              </a:pPr>
              <a:t>12/27/2019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A994A97-1878-48F7-8936-FB91CD88A8F3}" type="slidenum">
              <a:rPr lang="en-US"/>
              <a:pPr>
                <a:defRPr/>
              </a:pPr>
              <a:t>‹#›</a:t>
            </a:fld>
            <a:endParaRPr lang="en-US"/>
          </a:p>
        </p:txBody>
      </p:sp>
    </p:spTree>
    <p:extLst>
      <p:ext uri="{BB962C8B-B14F-4D97-AF65-F5344CB8AC3E}">
        <p14:creationId xmlns:p14="http://schemas.microsoft.com/office/powerpoint/2010/main" val="2657702221"/>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fld id="{260B3945-D953-4A70-BDB5-95CC36958B97}" type="datetime1">
              <a:rPr lang="en-US" smtClean="0"/>
              <a:pPr>
                <a:defRPr/>
              </a:pPr>
              <a:t>12/27/2019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A6A9F00-C7FA-4C2B-8FB7-8CF9840291BB}" type="slidenum">
              <a:rPr lang="en-US"/>
              <a:pPr>
                <a:defRPr/>
              </a:pPr>
              <a:t>‹#›</a:t>
            </a:fld>
            <a:endParaRPr lang="en-US"/>
          </a:p>
        </p:txBody>
      </p:sp>
    </p:spTree>
    <p:extLst>
      <p:ext uri="{BB962C8B-B14F-4D97-AF65-F5344CB8AC3E}">
        <p14:creationId xmlns:p14="http://schemas.microsoft.com/office/powerpoint/2010/main" val="3297396399"/>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Başlık, Metin ve Küçük Resim">
    <p:spTree>
      <p:nvGrpSpPr>
        <p:cNvPr id="1" name=""/>
        <p:cNvGrpSpPr/>
        <p:nvPr/>
      </p:nvGrpSpPr>
      <p:grpSpPr>
        <a:xfrm>
          <a:off x="0" y="0"/>
          <a:ext cx="0" cy="0"/>
          <a:chOff x="0" y="0"/>
          <a:chExt cx="0" cy="0"/>
        </a:xfrm>
      </p:grpSpPr>
      <p:sp>
        <p:nvSpPr>
          <p:cNvPr id="2" name="1 Başlık"/>
          <p:cNvSpPr>
            <a:spLocks noGrp="1"/>
          </p:cNvSpPr>
          <p:nvPr>
            <p:ph type="title"/>
          </p:nvPr>
        </p:nvSpPr>
        <p:spPr>
          <a:xfrm>
            <a:off x="685800" y="609600"/>
            <a:ext cx="7772400" cy="9906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85800" y="1752600"/>
            <a:ext cx="3810000" cy="41910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Küçük Resim Yer Tutucusu"/>
          <p:cNvSpPr>
            <a:spLocks noGrp="1"/>
          </p:cNvSpPr>
          <p:nvPr>
            <p:ph type="clipArt" sz="half" idx="2"/>
          </p:nvPr>
        </p:nvSpPr>
        <p:spPr>
          <a:xfrm>
            <a:off x="4648200" y="1752600"/>
            <a:ext cx="3810000" cy="4191000"/>
          </a:xfrm>
        </p:spPr>
        <p:txBody>
          <a:bodyPr/>
          <a:lstStyle/>
          <a:p>
            <a:pPr lvl="0"/>
            <a:endParaRPr lang="tr-TR" noProof="0" smtClean="0"/>
          </a:p>
        </p:txBody>
      </p:sp>
      <p:sp>
        <p:nvSpPr>
          <p:cNvPr id="5" name="Rectangle 4"/>
          <p:cNvSpPr>
            <a:spLocks noGrp="1" noChangeArrowheads="1"/>
          </p:cNvSpPr>
          <p:nvPr>
            <p:ph type="dt" sz="half" idx="10"/>
          </p:nvPr>
        </p:nvSpPr>
        <p:spPr>
          <a:ln/>
        </p:spPr>
        <p:txBody>
          <a:bodyPr/>
          <a:lstStyle>
            <a:lvl1pPr>
              <a:defRPr/>
            </a:lvl1pPr>
          </a:lstStyle>
          <a:p>
            <a:pPr>
              <a:defRPr/>
            </a:pPr>
            <a:fld id="{BAB1002A-4BFF-4366-BBEA-34731FB2C4FA}" type="datetime1">
              <a:rPr lang="en-US" smtClean="0"/>
              <a:pPr>
                <a:defRPr/>
              </a:pPr>
              <a:t>12/27/2019</a:t>
            </a:fld>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A6FDC544-A724-49B3-9E22-0B2B40E1B166}" type="slidenum">
              <a:rPr lang="tr-TR"/>
              <a:pPr>
                <a:defRPr/>
              </a:pPr>
              <a:t>‹#›</a:t>
            </a:fld>
            <a:endParaRPr lang="tr-TR"/>
          </a:p>
        </p:txBody>
      </p:sp>
    </p:spTree>
    <p:extLst>
      <p:ext uri="{BB962C8B-B14F-4D97-AF65-F5344CB8AC3E}">
        <p14:creationId xmlns:p14="http://schemas.microsoft.com/office/powerpoint/2010/main" val="1600084652"/>
      </p:ext>
    </p:extLst>
  </p:cSld>
  <p:clrMapOvr>
    <a:masterClrMapping/>
  </p:clrMapOvr>
  <p:transition>
    <p:wipe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verTx">
  <p:cSld name="Başlık ve Metin Üzerind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609600"/>
            <a:ext cx="7772400" cy="990600"/>
          </a:xfrm>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85800" y="1752600"/>
            <a:ext cx="7772400" cy="2019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85800" y="3924300"/>
            <a:ext cx="7772400" cy="2019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fld id="{7CABFEE8-3C57-4A71-91C9-77090BCAD147}" type="datetime1">
              <a:rPr lang="en-US" smtClean="0"/>
              <a:pPr>
                <a:defRPr/>
              </a:pPr>
              <a:t>12/27/2019</a:t>
            </a:fld>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795EA820-664F-4475-BE88-E979B8BE6721}" type="slidenum">
              <a:rPr lang="tr-TR"/>
              <a:pPr>
                <a:defRPr/>
              </a:pPr>
              <a:t>‹#›</a:t>
            </a:fld>
            <a:endParaRPr lang="tr-TR"/>
          </a:p>
        </p:txBody>
      </p:sp>
    </p:spTree>
    <p:extLst>
      <p:ext uri="{BB962C8B-B14F-4D97-AF65-F5344CB8AC3E}">
        <p14:creationId xmlns:p14="http://schemas.microsoft.com/office/powerpoint/2010/main" val="4029892750"/>
      </p:ext>
    </p:extLst>
  </p:cSld>
  <p:clrMapOvr>
    <a:masterClrMapping/>
  </p:clrMapOvr>
  <p:transition>
    <p:wipe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609600"/>
            <a:ext cx="7772400" cy="9906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85800" y="1752600"/>
            <a:ext cx="3810000" cy="41910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752600"/>
            <a:ext cx="3810000" cy="41910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fld id="{12D3D334-C03A-4AB4-B2A0-80B3A6601735}" type="datetime1">
              <a:rPr lang="en-US" smtClean="0"/>
              <a:pPr>
                <a:defRPr/>
              </a:pPr>
              <a:t>12/27/2019</a:t>
            </a:fld>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A1A7E727-FBD7-49D7-B1E9-1C4CF3104F0B}" type="slidenum">
              <a:rPr lang="tr-TR"/>
              <a:pPr>
                <a:defRPr/>
              </a:pPr>
              <a:t>‹#›</a:t>
            </a:fld>
            <a:endParaRPr lang="tr-TR"/>
          </a:p>
        </p:txBody>
      </p:sp>
    </p:spTree>
    <p:extLst>
      <p:ext uri="{BB962C8B-B14F-4D97-AF65-F5344CB8AC3E}">
        <p14:creationId xmlns:p14="http://schemas.microsoft.com/office/powerpoint/2010/main" val="2327843399"/>
      </p:ext>
    </p:extLst>
  </p:cSld>
  <p:clrMapOvr>
    <a:masterClrMapping/>
  </p:clrMapOvr>
  <p:transition>
    <p:wipe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x">
  <p:cSld name="Başlık, İçerik ve Metin">
    <p:spTree>
      <p:nvGrpSpPr>
        <p:cNvPr id="1" name=""/>
        <p:cNvGrpSpPr/>
        <p:nvPr/>
      </p:nvGrpSpPr>
      <p:grpSpPr>
        <a:xfrm>
          <a:off x="0" y="0"/>
          <a:ext cx="0" cy="0"/>
          <a:chOff x="0" y="0"/>
          <a:chExt cx="0" cy="0"/>
        </a:xfrm>
      </p:grpSpPr>
      <p:sp>
        <p:nvSpPr>
          <p:cNvPr id="2" name="1 Başlık"/>
          <p:cNvSpPr>
            <a:spLocks noGrp="1"/>
          </p:cNvSpPr>
          <p:nvPr>
            <p:ph type="title"/>
          </p:nvPr>
        </p:nvSpPr>
        <p:spPr>
          <a:xfrm>
            <a:off x="685800" y="609600"/>
            <a:ext cx="7772400" cy="990600"/>
          </a:xfrm>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85800" y="1752600"/>
            <a:ext cx="3810000" cy="41910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648200" y="1752600"/>
            <a:ext cx="3810000" cy="41910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fld id="{97DB8649-865E-4699-B226-3A5D7D0148F9}" type="datetime1">
              <a:rPr lang="en-US" smtClean="0"/>
              <a:pPr>
                <a:defRPr/>
              </a:pPr>
              <a:t>12/27/2019</a:t>
            </a:fld>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2F267563-7FA6-45FA-A530-9C42DFD84138}" type="slidenum">
              <a:rPr lang="tr-TR"/>
              <a:pPr>
                <a:defRPr/>
              </a:pPr>
              <a:t>‹#›</a:t>
            </a:fld>
            <a:endParaRPr lang="tr-TR"/>
          </a:p>
        </p:txBody>
      </p:sp>
    </p:spTree>
    <p:extLst>
      <p:ext uri="{BB962C8B-B14F-4D97-AF65-F5344CB8AC3E}">
        <p14:creationId xmlns:p14="http://schemas.microsoft.com/office/powerpoint/2010/main" val="218931759"/>
      </p:ext>
    </p:extLst>
  </p:cSld>
  <p:clrMapOvr>
    <a:masterClrMapping/>
  </p:clrMapOvr>
  <p:transition>
    <p:wipe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xAndTwoObj">
  <p:cSld name="Başlık, Metin ve 2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609600"/>
            <a:ext cx="7772400" cy="9906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85800" y="1752600"/>
            <a:ext cx="3810000" cy="41910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4648200" y="1752600"/>
            <a:ext cx="3810000" cy="2019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4648200" y="3924300"/>
            <a:ext cx="3810000" cy="2019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4"/>
          <p:cNvSpPr>
            <a:spLocks noGrp="1" noChangeArrowheads="1"/>
          </p:cNvSpPr>
          <p:nvPr>
            <p:ph type="dt" sz="half" idx="10"/>
          </p:nvPr>
        </p:nvSpPr>
        <p:spPr>
          <a:ln/>
        </p:spPr>
        <p:txBody>
          <a:bodyPr/>
          <a:lstStyle>
            <a:lvl1pPr>
              <a:defRPr/>
            </a:lvl1pPr>
          </a:lstStyle>
          <a:p>
            <a:pPr>
              <a:defRPr/>
            </a:pPr>
            <a:fld id="{32D32F93-24C3-44E7-8033-083A12FB83BC}" type="datetime1">
              <a:rPr lang="en-US" smtClean="0"/>
              <a:pPr>
                <a:defRPr/>
              </a:pPr>
              <a:t>12/27/2019</a:t>
            </a:fld>
            <a:endParaRPr lang="tr-TR"/>
          </a:p>
        </p:txBody>
      </p:sp>
      <p:sp>
        <p:nvSpPr>
          <p:cNvPr id="7" name="Rectangle 5"/>
          <p:cNvSpPr>
            <a:spLocks noGrp="1" noChangeArrowheads="1"/>
          </p:cNvSpPr>
          <p:nvPr>
            <p:ph type="ftr" sz="quarter" idx="11"/>
          </p:nvPr>
        </p:nvSpPr>
        <p:spPr>
          <a:ln/>
        </p:spPr>
        <p:txBody>
          <a:bodyPr/>
          <a:lstStyle>
            <a:lvl1pPr>
              <a:defRPr/>
            </a:lvl1pPr>
          </a:lstStyle>
          <a:p>
            <a:pPr>
              <a:defRPr/>
            </a:pPr>
            <a:endParaRPr lang="tr-TR"/>
          </a:p>
        </p:txBody>
      </p:sp>
      <p:sp>
        <p:nvSpPr>
          <p:cNvPr id="8" name="Rectangle 6"/>
          <p:cNvSpPr>
            <a:spLocks noGrp="1" noChangeArrowheads="1"/>
          </p:cNvSpPr>
          <p:nvPr>
            <p:ph type="sldNum" sz="quarter" idx="12"/>
          </p:nvPr>
        </p:nvSpPr>
        <p:spPr>
          <a:ln/>
        </p:spPr>
        <p:txBody>
          <a:bodyPr/>
          <a:lstStyle>
            <a:lvl1pPr>
              <a:defRPr/>
            </a:lvl1pPr>
          </a:lstStyle>
          <a:p>
            <a:pPr>
              <a:defRPr/>
            </a:pPr>
            <a:fld id="{11E1A7BD-D252-4C67-A36C-6FD9D7068852}" type="slidenum">
              <a:rPr lang="tr-TR"/>
              <a:pPr>
                <a:defRPr/>
              </a:pPr>
              <a:t>‹#›</a:t>
            </a:fld>
            <a:endParaRPr lang="tr-TR"/>
          </a:p>
        </p:txBody>
      </p:sp>
    </p:spTree>
    <p:extLst>
      <p:ext uri="{BB962C8B-B14F-4D97-AF65-F5344CB8AC3E}">
        <p14:creationId xmlns:p14="http://schemas.microsoft.com/office/powerpoint/2010/main" val="3443769504"/>
      </p:ext>
    </p:extLst>
  </p:cSld>
  <p:clrMapOvr>
    <a:masterClrMapping/>
  </p:clrMapOvr>
  <p:transition>
    <p:wipe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fld id="{63A493BA-6216-4BBE-8643-7DD2F8A8BA7E}" type="datetime1">
              <a:rPr lang="en-US" smtClean="0"/>
              <a:pPr>
                <a:defRPr/>
              </a:pPr>
              <a:t>12/27/2019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4F0C71D-371D-41F6-A717-9190CEFE4855}" type="slidenum">
              <a:rPr lang="en-US"/>
              <a:pPr>
                <a:defRPr/>
              </a:pPr>
              <a:t>‹#›</a:t>
            </a:fld>
            <a:endParaRPr lang="en-US"/>
          </a:p>
        </p:txBody>
      </p:sp>
    </p:spTree>
    <p:extLst>
      <p:ext uri="{BB962C8B-B14F-4D97-AF65-F5344CB8AC3E}">
        <p14:creationId xmlns:p14="http://schemas.microsoft.com/office/powerpoint/2010/main" val="123941670"/>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vl1pPr>
          </a:lstStyle>
          <a:p>
            <a:pPr>
              <a:defRPr/>
            </a:pPr>
            <a:fld id="{A2B8B04C-32C8-4991-BAA9-C0F0F7176663}" type="datetime1">
              <a:rPr lang="en-US" smtClean="0"/>
              <a:pPr>
                <a:defRPr/>
              </a:pPr>
              <a:t>12/27/2019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742F162-CEEB-4ABD-A949-7E5F5831A1FA}" type="slidenum">
              <a:rPr lang="en-US"/>
              <a:pPr>
                <a:defRPr/>
              </a:pPr>
              <a:t>‹#›</a:t>
            </a:fld>
            <a:endParaRPr lang="en-US"/>
          </a:p>
        </p:txBody>
      </p:sp>
    </p:spTree>
    <p:extLst>
      <p:ext uri="{BB962C8B-B14F-4D97-AF65-F5344CB8AC3E}">
        <p14:creationId xmlns:p14="http://schemas.microsoft.com/office/powerpoint/2010/main" val="3884429334"/>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fld id="{3E8DB17D-232F-471F-9F1A-FA93FC6E991E}" type="datetime1">
              <a:rPr lang="en-US" smtClean="0"/>
              <a:pPr>
                <a:defRPr/>
              </a:pPr>
              <a:t>12/27/2019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65D374E-5093-40BD-8C7E-92247070EDC4}" type="slidenum">
              <a:rPr lang="en-US"/>
              <a:pPr>
                <a:defRPr/>
              </a:pPr>
              <a:t>‹#›</a:t>
            </a:fld>
            <a:endParaRPr lang="en-US"/>
          </a:p>
        </p:txBody>
      </p:sp>
    </p:spTree>
    <p:extLst>
      <p:ext uri="{BB962C8B-B14F-4D97-AF65-F5344CB8AC3E}">
        <p14:creationId xmlns:p14="http://schemas.microsoft.com/office/powerpoint/2010/main" val="2093078011"/>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fld id="{73F30FDD-8DC2-420E-B6B2-B8C14B810CCF}" type="datetime1">
              <a:rPr lang="en-US" smtClean="0"/>
              <a:pPr>
                <a:defRPr/>
              </a:pPr>
              <a:t>12/27/2019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F99F28F-5F20-4EF8-B2BF-4EC7FE8E184A}" type="slidenum">
              <a:rPr lang="en-US"/>
              <a:pPr>
                <a:defRPr/>
              </a:pPr>
              <a:t>‹#›</a:t>
            </a:fld>
            <a:endParaRPr lang="en-US"/>
          </a:p>
        </p:txBody>
      </p:sp>
    </p:spTree>
    <p:extLst>
      <p:ext uri="{BB962C8B-B14F-4D97-AF65-F5344CB8AC3E}">
        <p14:creationId xmlns:p14="http://schemas.microsoft.com/office/powerpoint/2010/main" val="3624103409"/>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fld id="{AA0B6E6E-42E0-4F63-ADC2-99D68A17B7BF}" type="datetime1">
              <a:rPr lang="en-US" smtClean="0"/>
              <a:pPr>
                <a:defRPr/>
              </a:pPr>
              <a:t>12/27/2019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AC7AC13-74D6-412C-9DA5-36E2CD4FBFE7}" type="slidenum">
              <a:rPr lang="en-US"/>
              <a:pPr>
                <a:defRPr/>
              </a:pPr>
              <a:t>‹#›</a:t>
            </a:fld>
            <a:endParaRPr lang="en-US"/>
          </a:p>
        </p:txBody>
      </p:sp>
    </p:spTree>
    <p:extLst>
      <p:ext uri="{BB962C8B-B14F-4D97-AF65-F5344CB8AC3E}">
        <p14:creationId xmlns:p14="http://schemas.microsoft.com/office/powerpoint/2010/main" val="2341364670"/>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47A07D3-D064-410E-BD0A-1CCB20F2DFDF}" type="datetime1">
              <a:rPr lang="en-US" smtClean="0"/>
              <a:pPr>
                <a:defRPr/>
              </a:pPr>
              <a:t>12/27/2019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F4A9FB4-6D11-4853-9614-E0AFCA6C24F1}" type="slidenum">
              <a:rPr lang="en-US"/>
              <a:pPr>
                <a:defRPr/>
              </a:pPr>
              <a:t>‹#›</a:t>
            </a:fld>
            <a:endParaRPr lang="en-US"/>
          </a:p>
        </p:txBody>
      </p:sp>
    </p:spTree>
    <p:extLst>
      <p:ext uri="{BB962C8B-B14F-4D97-AF65-F5344CB8AC3E}">
        <p14:creationId xmlns:p14="http://schemas.microsoft.com/office/powerpoint/2010/main" val="3315402337"/>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3"/>
          <p:cNvSpPr>
            <a:spLocks noGrp="1"/>
          </p:cNvSpPr>
          <p:nvPr>
            <p:ph type="dt" sz="half" idx="10"/>
          </p:nvPr>
        </p:nvSpPr>
        <p:spPr/>
        <p:txBody>
          <a:bodyPr/>
          <a:lstStyle>
            <a:lvl1pPr>
              <a:defRPr/>
            </a:lvl1pPr>
          </a:lstStyle>
          <a:p>
            <a:pPr>
              <a:defRPr/>
            </a:pPr>
            <a:fld id="{E3A85197-1A21-4F32-A770-BB1801A87AE3}" type="datetime1">
              <a:rPr lang="en-US" smtClean="0"/>
              <a:pPr>
                <a:defRPr/>
              </a:pPr>
              <a:t>12/27/2019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17478A7-35FF-460D-A7BD-97F40AB38AFE}" type="slidenum">
              <a:rPr lang="en-US"/>
              <a:pPr>
                <a:defRPr/>
              </a:pPr>
              <a:t>‹#›</a:t>
            </a:fld>
            <a:endParaRPr lang="en-US"/>
          </a:p>
        </p:txBody>
      </p:sp>
    </p:spTree>
    <p:extLst>
      <p:ext uri="{BB962C8B-B14F-4D97-AF65-F5344CB8AC3E}">
        <p14:creationId xmlns:p14="http://schemas.microsoft.com/office/powerpoint/2010/main" val="1886664912"/>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dirty="0" smtClean="0"/>
              <a:t>Resim eklemek için simgeyi tıklatın</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3"/>
          <p:cNvSpPr>
            <a:spLocks noGrp="1"/>
          </p:cNvSpPr>
          <p:nvPr>
            <p:ph type="dt" sz="half" idx="10"/>
          </p:nvPr>
        </p:nvSpPr>
        <p:spPr/>
        <p:txBody>
          <a:bodyPr/>
          <a:lstStyle>
            <a:lvl1pPr>
              <a:defRPr/>
            </a:lvl1pPr>
          </a:lstStyle>
          <a:p>
            <a:pPr>
              <a:defRPr/>
            </a:pPr>
            <a:fld id="{18A09A4A-62A9-429E-B774-FB428E6FAF6B}" type="datetime1">
              <a:rPr lang="en-US" smtClean="0"/>
              <a:pPr>
                <a:defRPr/>
              </a:pPr>
              <a:t>12/27/2019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9CA237B-9539-40CA-AE19-89DF09ADDFE9}" type="slidenum">
              <a:rPr lang="en-US"/>
              <a:pPr>
                <a:defRPr/>
              </a:pPr>
              <a:t>‹#›</a:t>
            </a:fld>
            <a:endParaRPr lang="en-US"/>
          </a:p>
        </p:txBody>
      </p:sp>
    </p:spTree>
    <p:extLst>
      <p:ext uri="{BB962C8B-B14F-4D97-AF65-F5344CB8AC3E}">
        <p14:creationId xmlns:p14="http://schemas.microsoft.com/office/powerpoint/2010/main" val="2832404653"/>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alpha val="0"/>
              </a:schemeClr>
            </a:gs>
            <a:gs pos="74000">
              <a:srgbClr val="EBEBF9"/>
            </a:gs>
            <a:gs pos="100000">
              <a:srgbClr val="CBCCF1"/>
            </a:gs>
          </a:gsLst>
          <a:lin ang="2700000" scaled="1"/>
          <a:tileRect/>
        </a:gradFill>
        <a:effectLst/>
      </p:bgPr>
    </p:bg>
    <p:spTree>
      <p:nvGrpSpPr>
        <p:cNvPr id="1" name=""/>
        <p:cNvGrpSpPr/>
        <p:nvPr/>
      </p:nvGrpSpPr>
      <p:grpSpPr>
        <a:xfrm>
          <a:off x="0" y="0"/>
          <a:ext cx="0" cy="0"/>
          <a:chOff x="0" y="0"/>
          <a:chExt cx="0" cy="0"/>
        </a:xfrm>
      </p:grpSpPr>
      <p:sp>
        <p:nvSpPr>
          <p:cNvPr id="7" name="Dikdörtgen 6"/>
          <p:cNvSpPr/>
          <p:nvPr userDrawn="1"/>
        </p:nvSpPr>
        <p:spPr>
          <a:xfrm>
            <a:off x="0" y="6524625"/>
            <a:ext cx="9144000" cy="333375"/>
          </a:xfrm>
          <a:prstGeom prst="rect">
            <a:avLst/>
          </a:prstGeom>
          <a:gradFill flip="none" rotWithShape="1">
            <a:gsLst>
              <a:gs pos="0">
                <a:schemeClr val="bg1">
                  <a:alpha val="0"/>
                </a:schemeClr>
              </a:gs>
              <a:gs pos="74000">
                <a:srgbClr val="CBCCF1"/>
              </a:gs>
              <a:gs pos="100000">
                <a:srgbClr val="3033B4"/>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eaLnBrk="1" fontAlgn="auto" hangingPunct="1">
              <a:spcBef>
                <a:spcPts val="0"/>
              </a:spcBef>
              <a:spcAft>
                <a:spcPts val="0"/>
              </a:spcAft>
            </a:pPr>
            <a:endParaRPr lang="en-US"/>
          </a:p>
        </p:txBody>
      </p:sp>
      <p:sp>
        <p:nvSpPr>
          <p:cNvPr id="2" name="Title Placeholder 1"/>
          <p:cNvSpPr>
            <a:spLocks noGrp="1"/>
          </p:cNvSpPr>
          <p:nvPr>
            <p:ph type="title"/>
          </p:nvPr>
        </p:nvSpPr>
        <p:spPr>
          <a:xfrm>
            <a:off x="619125" y="444500"/>
            <a:ext cx="7886700" cy="971550"/>
          </a:xfrm>
          <a:prstGeom prst="rect">
            <a:avLst/>
          </a:prstGeom>
          <a:effectLst>
            <a:outerShdw blurRad="25400" dist="12700" dir="2700000" algn="tl" rotWithShape="0">
              <a:prstClr val="black"/>
            </a:outerShdw>
          </a:effectLst>
        </p:spPr>
        <p:txBody>
          <a:bodyPr vert="horz" lIns="91440" tIns="45720" rIns="91440" bIns="45720" rtlCol="0" anchor="ctr">
            <a:normAutofit/>
          </a:bodyPr>
          <a:lstStyle/>
          <a:p>
            <a:r>
              <a:rPr lang="tr-TR" dirty="0" smtClean="0"/>
              <a:t>Asıl başlık stili için tıklatın</a:t>
            </a:r>
            <a:endParaRPr lang="en-US" dirty="0"/>
          </a:p>
        </p:txBody>
      </p:sp>
      <p:sp>
        <p:nvSpPr>
          <p:cNvPr id="1028" name="Text Placeholder 2"/>
          <p:cNvSpPr>
            <a:spLocks noGrp="1"/>
          </p:cNvSpPr>
          <p:nvPr>
            <p:ph type="body" idx="1"/>
          </p:nvPr>
        </p:nvSpPr>
        <p:spPr bwMode="auto">
          <a:xfrm>
            <a:off x="628650" y="1530350"/>
            <a:ext cx="7886700" cy="464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en-US" dirty="0" smtClean="0"/>
              <a:t>Asıl metin stillerini düzenle</a:t>
            </a:r>
          </a:p>
          <a:p>
            <a:pPr lvl="1"/>
            <a:r>
              <a:rPr lang="tr-TR" altLang="en-US" dirty="0" smtClean="0"/>
              <a:t>İkinci düzey</a:t>
            </a:r>
          </a:p>
          <a:p>
            <a:pPr lvl="2"/>
            <a:r>
              <a:rPr lang="tr-TR" altLang="en-US" dirty="0" smtClean="0"/>
              <a:t>Üçüncü düzey</a:t>
            </a:r>
          </a:p>
          <a:p>
            <a:pPr lvl="3"/>
            <a:r>
              <a:rPr lang="tr-TR" altLang="en-US" dirty="0" smtClean="0"/>
              <a:t>Dördüncü düzey</a:t>
            </a:r>
          </a:p>
          <a:p>
            <a:pPr lvl="4"/>
            <a:r>
              <a:rPr lang="tr-TR" altLang="en-US" dirty="0" smtClean="0"/>
              <a:t>Beşinci düzey</a:t>
            </a:r>
            <a:endParaRPr lang="en-US" altLang="en-US" dirty="0" smtClean="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1200" b="1" smtClean="0">
                <a:solidFill>
                  <a:schemeClr val="tx1">
                    <a:tint val="75000"/>
                  </a:schemeClr>
                </a:solidFill>
                <a:latin typeface="+mn-lt"/>
              </a:defRPr>
            </a:lvl1pPr>
          </a:lstStyle>
          <a:p>
            <a:pPr>
              <a:defRPr/>
            </a:pPr>
            <a:fld id="{C05D7C7F-61B8-4437-8FF0-1D0138E81F7F}" type="datetime1">
              <a:rPr lang="en-US" smtClean="0"/>
              <a:pPr>
                <a:defRPr/>
              </a:pPr>
              <a:t>12/27/2019</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1200" b="1">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7086600" y="6492875"/>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1200" b="1" smtClean="0">
                <a:solidFill>
                  <a:schemeClr val="bg1"/>
                </a:solidFill>
                <a:latin typeface="+mn-lt"/>
              </a:defRPr>
            </a:lvl1pPr>
          </a:lstStyle>
          <a:p>
            <a:pPr>
              <a:defRPr/>
            </a:pPr>
            <a:fld id="{EB10254E-FC0C-4075-B12F-C486F623C61C}" type="slidenum">
              <a:rPr lang="en-US"/>
              <a:pPr>
                <a:defRPr/>
              </a:pPr>
              <a:t>‹#›</a:t>
            </a:fld>
            <a:endParaRPr lang="en-US"/>
          </a:p>
        </p:txBody>
      </p:sp>
      <p:sp>
        <p:nvSpPr>
          <p:cNvPr id="8" name="Dikdörtgen 7"/>
          <p:cNvSpPr/>
          <p:nvPr userDrawn="1"/>
        </p:nvSpPr>
        <p:spPr>
          <a:xfrm flipH="1">
            <a:off x="0" y="0"/>
            <a:ext cx="9144000" cy="333375"/>
          </a:xfrm>
          <a:prstGeom prst="rect">
            <a:avLst/>
          </a:prstGeom>
          <a:gradFill flip="none" rotWithShape="1">
            <a:gsLst>
              <a:gs pos="0">
                <a:schemeClr val="bg1">
                  <a:alpha val="0"/>
                </a:schemeClr>
              </a:gs>
              <a:gs pos="74000">
                <a:srgbClr val="CBCCF1"/>
              </a:gs>
              <a:gs pos="100000">
                <a:srgbClr val="3033B4"/>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eaLnBrk="1" fontAlgn="auto" hangingPunct="1">
              <a:spcBef>
                <a:spcPts val="0"/>
              </a:spcBef>
              <a:spcAft>
                <a:spcPts val="0"/>
              </a:spcAft>
            </a:pPr>
            <a:endParaRPr lang="en-US"/>
          </a:p>
        </p:txBody>
      </p:sp>
      <p:sp>
        <p:nvSpPr>
          <p:cNvPr id="9" name="Metin kutusu 8"/>
          <p:cNvSpPr txBox="1"/>
          <p:nvPr userDrawn="1"/>
        </p:nvSpPr>
        <p:spPr>
          <a:xfrm>
            <a:off x="0" y="9525"/>
            <a:ext cx="2698750" cy="306388"/>
          </a:xfrm>
          <a:prstGeom prst="rect">
            <a:avLst/>
          </a:prstGeom>
          <a:noFill/>
          <a:effectLst>
            <a:outerShdw blurRad="38100" dist="12700" dir="2700000" algn="tl" rotWithShape="0">
              <a:prstClr val="black"/>
            </a:outerShdw>
          </a:effectLst>
        </p:spPr>
        <p:txBody>
          <a:bodyPr>
            <a:spAutoFit/>
          </a:bodyPr>
          <a:lstStyle/>
          <a:p>
            <a:pPr eaLnBrk="1" fontAlgn="auto" hangingPunct="1">
              <a:spcBef>
                <a:spcPts val="0"/>
              </a:spcBef>
              <a:spcAft>
                <a:spcPts val="0"/>
              </a:spcAft>
              <a:defRPr/>
            </a:pPr>
            <a:r>
              <a:rPr lang="tr-TR" sz="1400" b="1" dirty="0" smtClean="0">
                <a:solidFill>
                  <a:schemeClr val="bg1"/>
                </a:solidFill>
                <a:latin typeface="+mn-lt"/>
              </a:rPr>
              <a:t>İletişim</a:t>
            </a:r>
            <a:endParaRPr lang="en-US" sz="1400" b="1" dirty="0">
              <a:solidFill>
                <a:schemeClr val="bg1"/>
              </a:solidFill>
              <a:latin typeface="+mn-lt"/>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ransition spd="med">
    <p:fade/>
  </p:transition>
  <p:hf hdr="0" ftr="0" dt="0"/>
  <p:txStyles>
    <p:titleStyle>
      <a:lvl1pPr algn="l" rtl="0" fontAlgn="base">
        <a:lnSpc>
          <a:spcPct val="90000"/>
        </a:lnSpc>
        <a:spcBef>
          <a:spcPct val="0"/>
        </a:spcBef>
        <a:spcAft>
          <a:spcPct val="0"/>
        </a:spcAft>
        <a:defRPr sz="4400" b="1" kern="1200">
          <a:solidFill>
            <a:srgbClr val="3033B4"/>
          </a:solidFill>
          <a:latin typeface="+mn-lt"/>
          <a:ea typeface="+mj-ea"/>
          <a:cs typeface="+mj-cs"/>
        </a:defRPr>
      </a:lvl1pPr>
      <a:lvl2pPr algn="l" rtl="0" fontAlgn="base">
        <a:lnSpc>
          <a:spcPct val="90000"/>
        </a:lnSpc>
        <a:spcBef>
          <a:spcPct val="0"/>
        </a:spcBef>
        <a:spcAft>
          <a:spcPct val="0"/>
        </a:spcAft>
        <a:defRPr sz="4400" b="1">
          <a:solidFill>
            <a:srgbClr val="2F5597"/>
          </a:solidFill>
          <a:latin typeface="Calibri" panose="020F0502020204030204" pitchFamily="34" charset="0"/>
        </a:defRPr>
      </a:lvl2pPr>
      <a:lvl3pPr algn="l" rtl="0" fontAlgn="base">
        <a:lnSpc>
          <a:spcPct val="90000"/>
        </a:lnSpc>
        <a:spcBef>
          <a:spcPct val="0"/>
        </a:spcBef>
        <a:spcAft>
          <a:spcPct val="0"/>
        </a:spcAft>
        <a:defRPr sz="4400" b="1">
          <a:solidFill>
            <a:srgbClr val="2F5597"/>
          </a:solidFill>
          <a:latin typeface="Calibri" panose="020F0502020204030204" pitchFamily="34" charset="0"/>
        </a:defRPr>
      </a:lvl3pPr>
      <a:lvl4pPr algn="l" rtl="0" fontAlgn="base">
        <a:lnSpc>
          <a:spcPct val="90000"/>
        </a:lnSpc>
        <a:spcBef>
          <a:spcPct val="0"/>
        </a:spcBef>
        <a:spcAft>
          <a:spcPct val="0"/>
        </a:spcAft>
        <a:defRPr sz="4400" b="1">
          <a:solidFill>
            <a:srgbClr val="2F5597"/>
          </a:solidFill>
          <a:latin typeface="Calibri" panose="020F0502020204030204" pitchFamily="34" charset="0"/>
        </a:defRPr>
      </a:lvl4pPr>
      <a:lvl5pPr algn="l" rtl="0" fontAlgn="base">
        <a:lnSpc>
          <a:spcPct val="90000"/>
        </a:lnSpc>
        <a:spcBef>
          <a:spcPct val="0"/>
        </a:spcBef>
        <a:spcAft>
          <a:spcPct val="0"/>
        </a:spcAft>
        <a:defRPr sz="4400" b="1">
          <a:solidFill>
            <a:srgbClr val="2F5597"/>
          </a:solidFill>
          <a:latin typeface="Calibri" panose="020F0502020204030204" pitchFamily="34" charset="0"/>
        </a:defRPr>
      </a:lvl5pPr>
      <a:lvl6pPr marL="457200" algn="l" rtl="0" fontAlgn="base">
        <a:lnSpc>
          <a:spcPct val="90000"/>
        </a:lnSpc>
        <a:spcBef>
          <a:spcPct val="0"/>
        </a:spcBef>
        <a:spcAft>
          <a:spcPct val="0"/>
        </a:spcAft>
        <a:defRPr sz="4400" b="1">
          <a:solidFill>
            <a:srgbClr val="2F5597"/>
          </a:solidFill>
          <a:latin typeface="Calibri" panose="020F0502020204030204" pitchFamily="34" charset="0"/>
        </a:defRPr>
      </a:lvl6pPr>
      <a:lvl7pPr marL="914400" algn="l" rtl="0" fontAlgn="base">
        <a:lnSpc>
          <a:spcPct val="90000"/>
        </a:lnSpc>
        <a:spcBef>
          <a:spcPct val="0"/>
        </a:spcBef>
        <a:spcAft>
          <a:spcPct val="0"/>
        </a:spcAft>
        <a:defRPr sz="4400" b="1">
          <a:solidFill>
            <a:srgbClr val="2F5597"/>
          </a:solidFill>
          <a:latin typeface="Calibri" panose="020F0502020204030204" pitchFamily="34" charset="0"/>
        </a:defRPr>
      </a:lvl7pPr>
      <a:lvl8pPr marL="1371600" algn="l" rtl="0" fontAlgn="base">
        <a:lnSpc>
          <a:spcPct val="90000"/>
        </a:lnSpc>
        <a:spcBef>
          <a:spcPct val="0"/>
        </a:spcBef>
        <a:spcAft>
          <a:spcPct val="0"/>
        </a:spcAft>
        <a:defRPr sz="4400" b="1">
          <a:solidFill>
            <a:srgbClr val="2F5597"/>
          </a:solidFill>
          <a:latin typeface="Calibri" panose="020F0502020204030204" pitchFamily="34" charset="0"/>
        </a:defRPr>
      </a:lvl8pPr>
      <a:lvl9pPr marL="1828800" algn="l" rtl="0" fontAlgn="base">
        <a:lnSpc>
          <a:spcPct val="90000"/>
        </a:lnSpc>
        <a:spcBef>
          <a:spcPct val="0"/>
        </a:spcBef>
        <a:spcAft>
          <a:spcPct val="0"/>
        </a:spcAft>
        <a:defRPr sz="4400" b="1">
          <a:solidFill>
            <a:srgbClr val="2F5597"/>
          </a:solidFill>
          <a:latin typeface="Calibri" panose="020F0502020204030204" pitchFamily="34" charset="0"/>
        </a:defRPr>
      </a:lvl9pPr>
    </p:titleStyle>
    <p:bodyStyle>
      <a:lvl1pPr marL="228600" indent="-228600" algn="l" rtl="0" fontAlgn="base">
        <a:spcBef>
          <a:spcPts val="1000"/>
        </a:spcBef>
        <a:spcAft>
          <a:spcPct val="0"/>
        </a:spcAft>
        <a:buSzPct val="70000"/>
        <a:buFontTx/>
        <a:buBlip>
          <a:blip r:embed="rId18"/>
        </a:buBlip>
        <a:defRPr sz="2800" b="1" kern="1200">
          <a:solidFill>
            <a:schemeClr val="tx1"/>
          </a:solidFill>
          <a:latin typeface="+mn-lt"/>
          <a:ea typeface="+mn-ea"/>
          <a:cs typeface="+mn-cs"/>
        </a:defRPr>
      </a:lvl1pPr>
      <a:lvl2pPr marL="685800" indent="-228600" algn="l" rtl="0" fontAlgn="base">
        <a:spcBef>
          <a:spcPts val="500"/>
        </a:spcBef>
        <a:spcAft>
          <a:spcPct val="0"/>
        </a:spcAft>
        <a:buFont typeface="Arial" panose="020B0604020202020204" pitchFamily="34" charset="0"/>
        <a:buChar char="•"/>
        <a:defRPr sz="2400" b="1" kern="1200">
          <a:solidFill>
            <a:schemeClr val="tx1"/>
          </a:solidFill>
          <a:latin typeface="+mn-lt"/>
          <a:ea typeface="+mn-ea"/>
          <a:cs typeface="+mn-cs"/>
        </a:defRPr>
      </a:lvl2pPr>
      <a:lvl3pPr marL="1143000" indent="-228600" algn="l" rtl="0" fontAlgn="base">
        <a:spcBef>
          <a:spcPts val="500"/>
        </a:spcBef>
        <a:spcAft>
          <a:spcPct val="0"/>
        </a:spcAft>
        <a:buFont typeface="Arial" panose="020B0604020202020204" pitchFamily="34" charset="0"/>
        <a:buChar char="•"/>
        <a:defRPr sz="2000" b="1" kern="1200">
          <a:solidFill>
            <a:schemeClr val="tx1"/>
          </a:solidFill>
          <a:latin typeface="+mn-lt"/>
          <a:ea typeface="+mn-ea"/>
          <a:cs typeface="+mn-cs"/>
        </a:defRPr>
      </a:lvl3pPr>
      <a:lvl4pPr marL="1600200" indent="-228600" algn="l" rtl="0" fontAlgn="base">
        <a:spcBef>
          <a:spcPts val="500"/>
        </a:spcBef>
        <a:spcAft>
          <a:spcPct val="0"/>
        </a:spcAft>
        <a:buFont typeface="Arial" panose="020B0604020202020204" pitchFamily="34" charset="0"/>
        <a:buChar char="•"/>
        <a:defRPr b="1" kern="1200">
          <a:solidFill>
            <a:schemeClr val="tx1"/>
          </a:solidFill>
          <a:latin typeface="+mn-lt"/>
          <a:ea typeface="+mn-ea"/>
          <a:cs typeface="+mn-cs"/>
        </a:defRPr>
      </a:lvl4pPr>
      <a:lvl5pPr marL="2057400" indent="-228600" algn="l" rtl="0" fontAlgn="base">
        <a:spcBef>
          <a:spcPts val="500"/>
        </a:spcBef>
        <a:spcAft>
          <a:spcPct val="0"/>
        </a:spcAft>
        <a:buFont typeface="Arial" panose="020B0604020202020204" pitchFamily="34" charset="0"/>
        <a:buChar char="•"/>
        <a:defRPr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Unvan 4"/>
          <p:cNvSpPr>
            <a:spLocks noGrp="1"/>
          </p:cNvSpPr>
          <p:nvPr>
            <p:ph type="ctrTitle"/>
          </p:nvPr>
        </p:nvSpPr>
        <p:spPr>
          <a:xfrm>
            <a:off x="685800" y="3045164"/>
            <a:ext cx="7772400" cy="996950"/>
          </a:xfrm>
        </p:spPr>
        <p:txBody>
          <a:bodyPr/>
          <a:lstStyle/>
          <a:p>
            <a:pPr fontAlgn="auto">
              <a:spcAft>
                <a:spcPts val="0"/>
              </a:spcAft>
              <a:defRPr/>
            </a:pPr>
            <a:r>
              <a:rPr lang="tr-TR" sz="4800" dirty="0" smtClean="0"/>
              <a:t>İLETİŞİM</a:t>
            </a:r>
            <a:endParaRPr lang="en-US" sz="4800" dirty="0"/>
          </a:p>
        </p:txBody>
      </p:sp>
      <p:sp>
        <p:nvSpPr>
          <p:cNvPr id="4099" name="Alt Başlık 5"/>
          <p:cNvSpPr>
            <a:spLocks noGrp="1"/>
          </p:cNvSpPr>
          <p:nvPr>
            <p:ph type="subTitle" idx="1"/>
          </p:nvPr>
        </p:nvSpPr>
        <p:spPr>
          <a:xfrm>
            <a:off x="1143000" y="4551702"/>
            <a:ext cx="6858000" cy="579437"/>
          </a:xfrm>
        </p:spPr>
        <p:txBody>
          <a:bodyPr/>
          <a:lstStyle/>
          <a:p>
            <a:r>
              <a:rPr lang="tr-TR" altLang="tr-TR" sz="2800" smtClean="0"/>
              <a:t>Psk. Dr. Sabâ Yalçın</a:t>
            </a:r>
            <a:endParaRPr lang="en-US" altLang="en-US" sz="2800" smtClean="0"/>
          </a:p>
        </p:txBody>
      </p:sp>
      <p:sp>
        <p:nvSpPr>
          <p:cNvPr id="7" name="Dikdörtgen 6"/>
          <p:cNvSpPr/>
          <p:nvPr/>
        </p:nvSpPr>
        <p:spPr>
          <a:xfrm>
            <a:off x="0" y="6524625"/>
            <a:ext cx="9144000" cy="333375"/>
          </a:xfrm>
          <a:prstGeom prst="rect">
            <a:avLst/>
          </a:prstGeom>
          <a:gradFill flip="none" rotWithShape="1">
            <a:gsLst>
              <a:gs pos="0">
                <a:schemeClr val="bg1">
                  <a:alpha val="0"/>
                </a:schemeClr>
              </a:gs>
              <a:gs pos="74000">
                <a:srgbClr val="CBCCF1"/>
              </a:gs>
              <a:gs pos="100000">
                <a:srgbClr val="3033B4"/>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endParaRPr lang="en-US"/>
          </a:p>
        </p:txBody>
      </p:sp>
      <p:sp>
        <p:nvSpPr>
          <p:cNvPr id="4101" name="Slayt Numarası Yer Tutucusu 7"/>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A5B7AB1-824F-4520-B327-B42840D07800}" type="slidenum">
              <a:rPr lang="en-US" altLang="en-US">
                <a:solidFill>
                  <a:schemeClr val="bg1"/>
                </a:solidFill>
              </a:rPr>
              <a:pPr fontAlgn="base">
                <a:spcBef>
                  <a:spcPct val="0"/>
                </a:spcBef>
                <a:spcAft>
                  <a:spcPct val="0"/>
                </a:spcAft>
              </a:pPr>
              <a:t>1</a:t>
            </a:fld>
            <a:endParaRPr lang="en-US" altLang="en-US">
              <a:solidFill>
                <a:schemeClr val="bg1"/>
              </a:solidFill>
            </a:endParaRPr>
          </a:p>
        </p:txBody>
      </p:sp>
      <p:pic>
        <p:nvPicPr>
          <p:cNvPr id="8" name="Resim 7"/>
          <p:cNvPicPr>
            <a:picLocks noChangeAspect="1"/>
          </p:cNvPicPr>
          <p:nvPr/>
        </p:nvPicPr>
        <p:blipFill>
          <a:blip r:embed="rId2" cstate="print">
            <a:clrChange>
              <a:clrFrom>
                <a:srgbClr val="FFFFFF"/>
              </a:clrFrom>
              <a:clrTo>
                <a:srgbClr val="FFFFFF">
                  <a:alpha val="0"/>
                </a:srgbClr>
              </a:clrTo>
            </a:clrChange>
            <a:extLst>
              <a:ext uri="{BEBA8EAE-BF5A-486C-A8C5-ECC9F3942E4B}">
                <a14:imgProps xmlns:a14="http://schemas.microsoft.com/office/drawing/2010/main">
                  <a14:imgLayer r:embed="rId3">
                    <a14:imgEffect>
                      <a14:sharpenSoften amount="25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2183906" y="263976"/>
            <a:ext cx="4776188" cy="2674666"/>
          </a:xfrm>
          <a:prstGeom prst="rect">
            <a:avLst/>
          </a:prstGeom>
        </p:spPr>
      </p:pic>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628650" y="1814435"/>
            <a:ext cx="7886700" cy="210949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nSpc>
                <a:spcPct val="120000"/>
              </a:lnSpc>
              <a:buNone/>
            </a:pPr>
            <a:r>
              <a:rPr lang="tr-TR" sz="3200" dirty="0"/>
              <a:t>Kişinin sahip olduğu duygu ve düşüncelerini kontrol ederek  kendini yönlendirmesi olarak tanımlanabilir.</a:t>
            </a:r>
            <a:endParaRPr lang="en-US" sz="3200" dirty="0"/>
          </a:p>
        </p:txBody>
      </p:sp>
      <p:sp>
        <p:nvSpPr>
          <p:cNvPr id="7" name="Unvan 6"/>
          <p:cNvSpPr>
            <a:spLocks noGrp="1"/>
          </p:cNvSpPr>
          <p:nvPr>
            <p:ph type="title"/>
          </p:nvPr>
        </p:nvSpPr>
        <p:spPr/>
        <p:txBody>
          <a:bodyPr>
            <a:normAutofit/>
          </a:bodyPr>
          <a:lstStyle/>
          <a:p>
            <a:r>
              <a:rPr lang="tr-TR" sz="4000" i="1" dirty="0">
                <a:latin typeface="Calibri" panose="020F0502020204030204" pitchFamily="34" charset="0"/>
                <a:cs typeface="Times New Roman" pitchFamily="18" charset="0"/>
              </a:rPr>
              <a:t>Kendini Yönetme</a:t>
            </a:r>
            <a:endParaRPr lang="en-US" sz="4000" i="1" dirty="0"/>
          </a:p>
        </p:txBody>
      </p:sp>
      <p:sp>
        <p:nvSpPr>
          <p:cNvPr id="8" name="Slayt Numarası Yer Tutucusu 7"/>
          <p:cNvSpPr>
            <a:spLocks noGrp="1"/>
          </p:cNvSpPr>
          <p:nvPr>
            <p:ph type="sldNum" sz="quarter" idx="12"/>
          </p:nvPr>
        </p:nvSpPr>
        <p:spPr/>
        <p:txBody>
          <a:bodyPr/>
          <a:lstStyle/>
          <a:p>
            <a:pPr>
              <a:defRPr/>
            </a:pPr>
            <a:fld id="{D4F0C71D-371D-41F6-A717-9190CEFE4855}" type="slidenum">
              <a:rPr lang="en-US" smtClean="0"/>
              <a:pPr>
                <a:defRPr/>
              </a:pPr>
              <a:t>10</a:t>
            </a:fld>
            <a:endParaRPr lang="en-US"/>
          </a:p>
        </p:txBody>
      </p:sp>
      <p:pic>
        <p:nvPicPr>
          <p:cNvPr id="5122" name="Picture 2" descr="Kendini Yönetme ile ilgili görsel sonuc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83866" y="3364637"/>
            <a:ext cx="4549922" cy="293543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0596130"/>
      </p:ext>
    </p:extLst>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p:cNvSpPr>
            <a:spLocks noGrp="1"/>
          </p:cNvSpPr>
          <p:nvPr>
            <p:ph type="title"/>
          </p:nvPr>
        </p:nvSpPr>
        <p:spPr/>
        <p:txBody>
          <a:bodyPr>
            <a:normAutofit/>
          </a:bodyPr>
          <a:lstStyle/>
          <a:p>
            <a:r>
              <a:rPr lang="tr-TR" sz="4000" i="1" dirty="0" smtClean="0"/>
              <a:t>Motivasyon</a:t>
            </a:r>
            <a:endParaRPr lang="en-US" sz="4000" i="1" dirty="0"/>
          </a:p>
        </p:txBody>
      </p:sp>
      <p:sp>
        <p:nvSpPr>
          <p:cNvPr id="19459" name="Rectangle 4"/>
          <p:cNvSpPr>
            <a:spLocks noGrp="1" noChangeArrowheads="1"/>
          </p:cNvSpPr>
          <p:nvPr>
            <p:ph idx="1"/>
          </p:nvPr>
        </p:nvSpPr>
        <p:spPr>
          <a:xfrm>
            <a:off x="628650" y="1530350"/>
            <a:ext cx="7886700" cy="3609821"/>
          </a:xfrm>
        </p:spPr>
        <p:txBody>
          <a:bodyPr/>
          <a:lstStyle/>
          <a:p>
            <a:pPr>
              <a:lnSpc>
                <a:spcPct val="110000"/>
              </a:lnSpc>
              <a:spcAft>
                <a:spcPts val="600"/>
              </a:spcAft>
            </a:pPr>
            <a:r>
              <a:rPr lang="tr-TR" sz="3000" dirty="0" smtClean="0"/>
              <a:t>İnsanın kendini motive edebilmesi, başarma heyecanına sahip olması demektir.</a:t>
            </a:r>
          </a:p>
          <a:p>
            <a:pPr>
              <a:lnSpc>
                <a:spcPct val="110000"/>
              </a:lnSpc>
              <a:spcAft>
                <a:spcPts val="600"/>
              </a:spcAft>
            </a:pPr>
            <a:r>
              <a:rPr lang="tr-TR" sz="3000" dirty="0" smtClean="0"/>
              <a:t>Motivasyon, bireyin zorluklarla baş edebilmesinde  önemlidir.</a:t>
            </a:r>
          </a:p>
          <a:p>
            <a:pPr>
              <a:lnSpc>
                <a:spcPct val="110000"/>
              </a:lnSpc>
              <a:spcAft>
                <a:spcPts val="600"/>
              </a:spcAft>
            </a:pPr>
            <a:r>
              <a:rPr lang="tr-TR" sz="3000" dirty="0" smtClean="0"/>
              <a:t>Kendini yöneten insan, </a:t>
            </a:r>
            <a:br>
              <a:rPr lang="tr-TR" sz="3000" dirty="0" smtClean="0"/>
            </a:br>
            <a:r>
              <a:rPr lang="tr-TR" sz="3000" dirty="0" smtClean="0"/>
              <a:t>kendini motive etmeyi bilir.</a:t>
            </a:r>
          </a:p>
        </p:txBody>
      </p:sp>
      <p:sp>
        <p:nvSpPr>
          <p:cNvPr id="9" name="Slayt Numarası Yer Tutucusu 8"/>
          <p:cNvSpPr>
            <a:spLocks noGrp="1"/>
          </p:cNvSpPr>
          <p:nvPr>
            <p:ph type="sldNum" sz="quarter" idx="12"/>
          </p:nvPr>
        </p:nvSpPr>
        <p:spPr/>
        <p:txBody>
          <a:bodyPr/>
          <a:lstStyle/>
          <a:p>
            <a:pPr>
              <a:defRPr/>
            </a:pPr>
            <a:fld id="{D4F0C71D-371D-41F6-A717-9190CEFE4855}" type="slidenum">
              <a:rPr lang="en-US" smtClean="0"/>
              <a:pPr>
                <a:defRPr/>
              </a:pPr>
              <a:t>11</a:t>
            </a:fld>
            <a:endParaRPr lang="en-US"/>
          </a:p>
        </p:txBody>
      </p:sp>
      <p:pic>
        <p:nvPicPr>
          <p:cNvPr id="6146" name="Picture 2" descr="Motivasyon ile ilgili görsel sonucu"/>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690586" y="3794826"/>
            <a:ext cx="3213717" cy="2410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6020959"/>
      </p:ext>
    </p:extLst>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i="1" dirty="0" smtClean="0"/>
              <a:t>Empati</a:t>
            </a:r>
            <a:endParaRPr lang="en-US" sz="4000" i="1" dirty="0"/>
          </a:p>
        </p:txBody>
      </p:sp>
      <p:sp>
        <p:nvSpPr>
          <p:cNvPr id="9" name="8 Metin Yer Tutucusu"/>
          <p:cNvSpPr>
            <a:spLocks noGrp="1"/>
          </p:cNvSpPr>
          <p:nvPr>
            <p:ph idx="1"/>
          </p:nvPr>
        </p:nvSpPr>
        <p:spPr>
          <a:xfrm>
            <a:off x="628650" y="1823314"/>
            <a:ext cx="7886700" cy="3032772"/>
          </a:xfrm>
        </p:spPr>
        <p:txBody>
          <a:bodyPr/>
          <a:lstStyle/>
          <a:p>
            <a:pPr>
              <a:lnSpc>
                <a:spcPct val="110000"/>
              </a:lnSpc>
              <a:spcAft>
                <a:spcPts val="600"/>
              </a:spcAft>
            </a:pPr>
            <a:r>
              <a:rPr lang="tr-TR" sz="3000" dirty="0" smtClean="0"/>
              <a:t>Kendini karşıdaki kişinin </a:t>
            </a:r>
            <a:br>
              <a:rPr lang="tr-TR" sz="3000" dirty="0" smtClean="0"/>
            </a:br>
            <a:r>
              <a:rPr lang="tr-TR" sz="3000" dirty="0" smtClean="0"/>
              <a:t>yerine koyarak onun duygu </a:t>
            </a:r>
            <a:br>
              <a:rPr lang="tr-TR" sz="3000" dirty="0" smtClean="0"/>
            </a:br>
            <a:r>
              <a:rPr lang="tr-TR" sz="3000" dirty="0" smtClean="0"/>
              <a:t>ve düşüncelerini doğru olarak anlamaktır. </a:t>
            </a:r>
          </a:p>
          <a:p>
            <a:pPr>
              <a:lnSpc>
                <a:spcPct val="110000"/>
              </a:lnSpc>
              <a:spcAft>
                <a:spcPts val="600"/>
              </a:spcAft>
            </a:pPr>
            <a:r>
              <a:rPr lang="tr-TR" sz="3000" dirty="0" smtClean="0"/>
              <a:t>Bir anlamda dış dünyayı karşımızdaki kişinin penceresinden görmeye çalışmaktır. </a:t>
            </a:r>
            <a:endParaRPr lang="tr-TR" sz="3000" dirty="0"/>
          </a:p>
        </p:txBody>
      </p:sp>
      <p:sp>
        <p:nvSpPr>
          <p:cNvPr id="7" name="6 Dikdörtgen"/>
          <p:cNvSpPr/>
          <p:nvPr/>
        </p:nvSpPr>
        <p:spPr>
          <a:xfrm>
            <a:off x="457200" y="3886200"/>
            <a:ext cx="5029200" cy="954107"/>
          </a:xfrm>
          <a:prstGeom prst="rect">
            <a:avLst/>
          </a:prstGeom>
        </p:spPr>
        <p:txBody>
          <a:bodyPr wrap="square">
            <a:spAutoFit/>
          </a:bodyPr>
          <a:lstStyle/>
          <a:p>
            <a:r>
              <a:rPr lang="tr-TR" sz="2800" dirty="0" smtClean="0">
                <a:latin typeface="Comic Sans MS" pitchFamily="66" charset="0"/>
                <a:cs typeface="Times New Roman" pitchFamily="18" charset="0"/>
              </a:rPr>
              <a:t/>
            </a:r>
            <a:br>
              <a:rPr lang="tr-TR" sz="2800" dirty="0" smtClean="0">
                <a:latin typeface="Comic Sans MS" pitchFamily="66" charset="0"/>
                <a:cs typeface="Times New Roman" pitchFamily="18" charset="0"/>
              </a:rPr>
            </a:br>
            <a:endParaRPr lang="tr-TR" sz="2800" dirty="0">
              <a:latin typeface="Comic Sans MS" pitchFamily="66" charset="0"/>
              <a:cs typeface="Times New Roman" pitchFamily="18" charset="0"/>
            </a:endParaRPr>
          </a:p>
        </p:txBody>
      </p:sp>
      <p:sp>
        <p:nvSpPr>
          <p:cNvPr id="5" name="Slayt Numarası Yer Tutucusu 4"/>
          <p:cNvSpPr>
            <a:spLocks noGrp="1"/>
          </p:cNvSpPr>
          <p:nvPr>
            <p:ph type="sldNum" sz="quarter" idx="12"/>
          </p:nvPr>
        </p:nvSpPr>
        <p:spPr/>
        <p:txBody>
          <a:bodyPr/>
          <a:lstStyle/>
          <a:p>
            <a:pPr>
              <a:defRPr/>
            </a:pPr>
            <a:fld id="{D4F0C71D-371D-41F6-A717-9190CEFE4855}" type="slidenum">
              <a:rPr lang="en-US" smtClean="0"/>
              <a:pPr>
                <a:defRPr/>
              </a:pPr>
              <a:t>12</a:t>
            </a:fld>
            <a:endParaRPr lang="en-US"/>
          </a:p>
        </p:txBody>
      </p:sp>
      <p:pic>
        <p:nvPicPr>
          <p:cNvPr id="7170" name="Picture 2" descr="Empati ile ilgili görsel sonucu"/>
          <p:cNvPicPr>
            <a:picLocks noChangeAspect="1" noChangeArrowheads="1"/>
          </p:cNvPicPr>
          <p:nvPr/>
        </p:nvPicPr>
        <p:blipFill>
          <a:blip r:embed="rId2" cstate="print">
            <a:clrChange>
              <a:clrFrom>
                <a:srgbClr val="F5F4F2"/>
              </a:clrFrom>
              <a:clrTo>
                <a:srgbClr val="F5F4F2">
                  <a:alpha val="0"/>
                </a:srgbClr>
              </a:clrTo>
            </a:clrChange>
            <a:extLst>
              <a:ext uri="{28A0092B-C50C-407E-A947-70E740481C1C}">
                <a14:useLocalDpi xmlns:a14="http://schemas.microsoft.com/office/drawing/2010/main" val="0"/>
              </a:ext>
            </a:extLst>
          </a:blip>
          <a:srcRect/>
          <a:stretch>
            <a:fillRect/>
          </a:stretch>
        </p:blipFill>
        <p:spPr bwMode="auto">
          <a:xfrm>
            <a:off x="5222752" y="371150"/>
            <a:ext cx="3858766" cy="21767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3486210"/>
      </p:ext>
    </p:extLst>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2010268"/>
            <a:ext cx="7886700" cy="2837464"/>
          </a:xfrm>
        </p:spPr>
        <p:txBody>
          <a:bodyPr/>
          <a:lstStyle/>
          <a:p>
            <a:pPr>
              <a:lnSpc>
                <a:spcPct val="110000"/>
              </a:lnSpc>
              <a:spcAft>
                <a:spcPts val="600"/>
              </a:spcAft>
            </a:pPr>
            <a:r>
              <a:rPr lang="tr-TR" altLang="ja-JP" sz="3000" dirty="0" err="1" smtClean="0"/>
              <a:t>Empatik</a:t>
            </a:r>
            <a:r>
              <a:rPr lang="tr-TR" altLang="ja-JP" sz="3000" dirty="0" smtClean="0"/>
              <a:t> anlayış, çocukluk döneminden itibaren bilişsel yapının gelişmesine bağlıdır ve yaşantılarla gelişir. </a:t>
            </a:r>
          </a:p>
          <a:p>
            <a:pPr lvl="0">
              <a:lnSpc>
                <a:spcPct val="110000"/>
              </a:lnSpc>
              <a:spcAft>
                <a:spcPts val="600"/>
              </a:spcAft>
            </a:pPr>
            <a:r>
              <a:rPr lang="tr-TR" altLang="ja-JP" sz="3000" dirty="0" smtClean="0"/>
              <a:t>Sağlıklı bir iletişim ortamında çocuğun duygusal gelişimi olumlu gelişir.</a:t>
            </a:r>
            <a:endParaRPr lang="tr-TR" sz="3000" dirty="0"/>
          </a:p>
        </p:txBody>
      </p:sp>
      <p:sp>
        <p:nvSpPr>
          <p:cNvPr id="7" name="Slayt Numarası Yer Tutucusu 6"/>
          <p:cNvSpPr>
            <a:spLocks noGrp="1"/>
          </p:cNvSpPr>
          <p:nvPr>
            <p:ph type="sldNum" sz="quarter" idx="12"/>
          </p:nvPr>
        </p:nvSpPr>
        <p:spPr/>
        <p:txBody>
          <a:bodyPr/>
          <a:lstStyle/>
          <a:p>
            <a:pPr>
              <a:defRPr/>
            </a:pPr>
            <a:fld id="{D4F0C71D-371D-41F6-A717-9190CEFE4855}" type="slidenum">
              <a:rPr lang="en-US" smtClean="0"/>
              <a:pPr>
                <a:defRPr/>
              </a:pPr>
              <a:t>13</a:t>
            </a:fld>
            <a:endParaRPr lang="en-US"/>
          </a:p>
        </p:txBody>
      </p:sp>
    </p:spTree>
    <p:extLst>
      <p:ext uri="{BB962C8B-B14F-4D97-AF65-F5344CB8AC3E}">
        <p14:creationId xmlns:p14="http://schemas.microsoft.com/office/powerpoint/2010/main" val="2699811646"/>
      </p:ext>
    </p:extLst>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normAutofit/>
          </a:bodyPr>
          <a:lstStyle/>
          <a:p>
            <a:r>
              <a:rPr lang="tr-TR" sz="4000" i="1" dirty="0" smtClean="0"/>
              <a:t>Sosyal Beceriler</a:t>
            </a:r>
            <a:endParaRPr lang="en-US" sz="4000" i="1" dirty="0"/>
          </a:p>
        </p:txBody>
      </p:sp>
      <p:sp>
        <p:nvSpPr>
          <p:cNvPr id="24579" name="Rectangle 12"/>
          <p:cNvSpPr>
            <a:spLocks noGrp="1" noChangeArrowheads="1"/>
          </p:cNvSpPr>
          <p:nvPr>
            <p:ph idx="1"/>
          </p:nvPr>
        </p:nvSpPr>
        <p:spPr>
          <a:xfrm>
            <a:off x="628650" y="1699550"/>
            <a:ext cx="7886700" cy="426624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10000"/>
              </a:lnSpc>
              <a:spcAft>
                <a:spcPts val="600"/>
              </a:spcAft>
            </a:pPr>
            <a:r>
              <a:rPr lang="tr-TR" sz="3000" dirty="0"/>
              <a:t>İnsanların başkalarıyla ilişki </a:t>
            </a:r>
            <a:r>
              <a:rPr lang="tr-TR" sz="3000" dirty="0" smtClean="0"/>
              <a:t/>
            </a:r>
            <a:br>
              <a:rPr lang="tr-TR" sz="3000" dirty="0" smtClean="0"/>
            </a:br>
            <a:r>
              <a:rPr lang="tr-TR" sz="3000" dirty="0" smtClean="0"/>
              <a:t>kurabilmesi </a:t>
            </a:r>
            <a:r>
              <a:rPr lang="tr-TR" sz="3000" dirty="0"/>
              <a:t>ve bu ilişkilerin </a:t>
            </a:r>
            <a:r>
              <a:rPr lang="tr-TR" sz="3000" dirty="0" smtClean="0"/>
              <a:t/>
            </a:r>
            <a:br>
              <a:rPr lang="tr-TR" sz="3000" dirty="0" smtClean="0"/>
            </a:br>
            <a:r>
              <a:rPr lang="tr-TR" sz="3000" dirty="0" smtClean="0"/>
              <a:t>uzun </a:t>
            </a:r>
            <a:r>
              <a:rPr lang="tr-TR" sz="3000" dirty="0"/>
              <a:t>süre geçerliliğini </a:t>
            </a:r>
            <a:r>
              <a:rPr lang="tr-TR" sz="3000" dirty="0" smtClean="0"/>
              <a:t/>
            </a:r>
            <a:br>
              <a:rPr lang="tr-TR" sz="3000" dirty="0" smtClean="0"/>
            </a:br>
            <a:r>
              <a:rPr lang="tr-TR" sz="3000" dirty="0" smtClean="0"/>
              <a:t>koruyabilmesi </a:t>
            </a:r>
            <a:r>
              <a:rPr lang="tr-TR" sz="3000" dirty="0"/>
              <a:t>becerilerini kapsar.</a:t>
            </a:r>
          </a:p>
          <a:p>
            <a:pPr>
              <a:lnSpc>
                <a:spcPct val="110000"/>
              </a:lnSpc>
              <a:spcAft>
                <a:spcPts val="600"/>
              </a:spcAft>
            </a:pPr>
            <a:r>
              <a:rPr lang="tr-TR" sz="3000" dirty="0"/>
              <a:t>İnsanlar arası iyi ilişkilerin kurulması yanı sıra takım ruhunu sağlayabilme ve yönetme becerisini gösterme de bu yetkinlik ile olur.</a:t>
            </a:r>
          </a:p>
        </p:txBody>
      </p:sp>
      <p:sp>
        <p:nvSpPr>
          <p:cNvPr id="8" name="Slayt Numarası Yer Tutucusu 7"/>
          <p:cNvSpPr>
            <a:spLocks noGrp="1"/>
          </p:cNvSpPr>
          <p:nvPr>
            <p:ph type="sldNum" sz="quarter" idx="12"/>
          </p:nvPr>
        </p:nvSpPr>
        <p:spPr/>
        <p:txBody>
          <a:bodyPr/>
          <a:lstStyle/>
          <a:p>
            <a:pPr>
              <a:defRPr/>
            </a:pPr>
            <a:fld id="{D4F0C71D-371D-41F6-A717-9190CEFE4855}" type="slidenum">
              <a:rPr lang="en-US" smtClean="0"/>
              <a:pPr>
                <a:defRPr/>
              </a:pPr>
              <a:t>14</a:t>
            </a:fld>
            <a:endParaRPr lang="en-US"/>
          </a:p>
        </p:txBody>
      </p:sp>
      <p:pic>
        <p:nvPicPr>
          <p:cNvPr id="8194" name="Picture 2" descr="Sosyal Beceriler ile ilgili görsel sonuc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35101" y="610614"/>
            <a:ext cx="3189303" cy="233882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8289539"/>
      </p:ext>
    </p:extLst>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i="1" dirty="0" smtClean="0"/>
              <a:t>İletişim Becerisi</a:t>
            </a:r>
            <a:endParaRPr lang="en-US" sz="4000" i="1" dirty="0"/>
          </a:p>
        </p:txBody>
      </p:sp>
      <p:sp>
        <p:nvSpPr>
          <p:cNvPr id="5" name="Rectangle 7"/>
          <p:cNvSpPr>
            <a:spLocks noGrp="1" noChangeArrowheads="1"/>
          </p:cNvSpPr>
          <p:nvPr>
            <p:ph idx="1"/>
          </p:nvPr>
        </p:nvSpPr>
        <p:spPr>
          <a:xfrm>
            <a:off x="628650" y="1610250"/>
            <a:ext cx="7886700" cy="1898650"/>
          </a:xfrm>
        </p:spPr>
        <p:txBody>
          <a:bodyPr/>
          <a:lstStyle/>
          <a:p>
            <a:pPr marL="0" indent="0">
              <a:lnSpc>
                <a:spcPct val="120000"/>
              </a:lnSpc>
              <a:buNone/>
            </a:pPr>
            <a:r>
              <a:rPr lang="tr-TR" sz="3200" dirty="0" smtClean="0"/>
              <a:t>İletişim iki ya da daha çok insan arasında anlaşmaya, düşünce ve duygu paylaşımına, karşılıklı konuşmaya dayalı bir etkileşimdir.</a:t>
            </a:r>
          </a:p>
        </p:txBody>
      </p:sp>
      <p:sp>
        <p:nvSpPr>
          <p:cNvPr id="6" name="Slayt Numarası Yer Tutucusu 5"/>
          <p:cNvSpPr>
            <a:spLocks noGrp="1"/>
          </p:cNvSpPr>
          <p:nvPr>
            <p:ph type="sldNum" sz="quarter" idx="12"/>
          </p:nvPr>
        </p:nvSpPr>
        <p:spPr/>
        <p:txBody>
          <a:bodyPr/>
          <a:lstStyle/>
          <a:p>
            <a:pPr>
              <a:defRPr/>
            </a:pPr>
            <a:fld id="{D4F0C71D-371D-41F6-A717-9190CEFE4855}" type="slidenum">
              <a:rPr lang="en-US" smtClean="0"/>
              <a:pPr>
                <a:defRPr/>
              </a:pPr>
              <a:t>15</a:t>
            </a:fld>
            <a:endParaRPr lang="en-US"/>
          </a:p>
        </p:txBody>
      </p:sp>
      <p:pic>
        <p:nvPicPr>
          <p:cNvPr id="9218" name="Picture 2" descr="İletişim Becerisi ile ilgili görsel sonuc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48138" y="3648722"/>
            <a:ext cx="4322735" cy="277263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1156379"/>
      </p:ext>
    </p:extLst>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i="1" dirty="0" smtClean="0"/>
              <a:t>İletişim Becerisi</a:t>
            </a:r>
            <a:endParaRPr lang="en-US" sz="4000" i="1" dirty="0"/>
          </a:p>
        </p:txBody>
      </p:sp>
      <p:sp>
        <p:nvSpPr>
          <p:cNvPr id="4" name="2 İçerik Yer Tutucusu"/>
          <p:cNvSpPr>
            <a:spLocks noGrp="1"/>
          </p:cNvSpPr>
          <p:nvPr>
            <p:ph idx="1"/>
          </p:nvPr>
        </p:nvSpPr>
        <p:spPr>
          <a:xfrm>
            <a:off x="628650" y="1863786"/>
            <a:ext cx="7886700" cy="313042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nSpc>
                <a:spcPct val="120000"/>
              </a:lnSpc>
              <a:buNone/>
            </a:pPr>
            <a:r>
              <a:rPr lang="tr-TR" sz="3200" dirty="0"/>
              <a:t>Kişilerin kendilerine ve başkalarına ait duyguları anlaması, ifade etmesi, yaşama yansıtabilmesi, sosyal becerileri güçlendiren, başarı sağlayarak, toplumsal gelişime katkıda bulunan bir süreçtir. </a:t>
            </a:r>
          </a:p>
        </p:txBody>
      </p:sp>
      <p:sp>
        <p:nvSpPr>
          <p:cNvPr id="6" name="Slayt Numarası Yer Tutucusu 5"/>
          <p:cNvSpPr>
            <a:spLocks noGrp="1"/>
          </p:cNvSpPr>
          <p:nvPr>
            <p:ph type="sldNum" sz="quarter" idx="12"/>
          </p:nvPr>
        </p:nvSpPr>
        <p:spPr/>
        <p:txBody>
          <a:bodyPr/>
          <a:lstStyle/>
          <a:p>
            <a:pPr>
              <a:defRPr/>
            </a:pPr>
            <a:fld id="{D4F0C71D-371D-41F6-A717-9190CEFE4855}" type="slidenum">
              <a:rPr lang="en-US" smtClean="0"/>
              <a:pPr>
                <a:defRPr/>
              </a:pPr>
              <a:t>16</a:t>
            </a:fld>
            <a:endParaRPr lang="en-US"/>
          </a:p>
        </p:txBody>
      </p:sp>
    </p:spTree>
    <p:extLst>
      <p:ext uri="{BB962C8B-B14F-4D97-AF65-F5344CB8AC3E}">
        <p14:creationId xmlns:p14="http://schemas.microsoft.com/office/powerpoint/2010/main" val="824916265"/>
      </p:ext>
    </p:extLst>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280604"/>
            <a:ext cx="7886700" cy="4296792"/>
          </a:xfrm>
        </p:spPr>
        <p:txBody>
          <a:bodyPr/>
          <a:lstStyle/>
          <a:p>
            <a:pPr marL="0" indent="0">
              <a:spcAft>
                <a:spcPts val="600"/>
              </a:spcAft>
              <a:buNone/>
            </a:pPr>
            <a:r>
              <a:rPr lang="tr-TR" sz="3000" dirty="0" smtClean="0"/>
              <a:t>Bu sürecin başarısı, bireyin yaşamındaki mutluluğun temelini oluşturur.</a:t>
            </a:r>
          </a:p>
          <a:p>
            <a:pPr marL="0" indent="0">
              <a:spcAft>
                <a:spcPts val="600"/>
              </a:spcAft>
              <a:buNone/>
            </a:pPr>
            <a:r>
              <a:rPr lang="tr-TR" sz="3000" dirty="0" smtClean="0">
                <a:solidFill>
                  <a:srgbClr val="CC0066"/>
                </a:solidFill>
              </a:rPr>
              <a:t>Sağlıklı Kişilerarası İletişim;</a:t>
            </a:r>
          </a:p>
          <a:p>
            <a:pPr marL="444500" indent="-444500">
              <a:spcAft>
                <a:spcPts val="600"/>
              </a:spcAft>
              <a:buNone/>
            </a:pPr>
            <a:r>
              <a:rPr lang="tr-TR" dirty="0" smtClean="0">
                <a:solidFill>
                  <a:srgbClr val="CC0066"/>
                </a:solidFill>
              </a:rPr>
              <a:t>1.	</a:t>
            </a:r>
            <a:r>
              <a:rPr lang="tr-TR" dirty="0" smtClean="0"/>
              <a:t>Karşımızdaki kişilere saygı duymak, onların varlığını kabul etmek, önemli ve değerli olduklarını hissettirmek, olduğu gibi benimsemek,</a:t>
            </a:r>
          </a:p>
          <a:p>
            <a:pPr marL="444500" indent="-444500">
              <a:spcAft>
                <a:spcPts val="600"/>
              </a:spcAft>
              <a:buNone/>
            </a:pPr>
            <a:r>
              <a:rPr lang="tr-TR" dirty="0" smtClean="0">
                <a:solidFill>
                  <a:srgbClr val="CC0066"/>
                </a:solidFill>
              </a:rPr>
              <a:t>2.	</a:t>
            </a:r>
            <a:r>
              <a:rPr lang="tr-TR" dirty="0" smtClean="0"/>
              <a:t>Gerçekçi ve doğal davranmaktır.</a:t>
            </a:r>
            <a:endParaRPr lang="tr-TR" dirty="0"/>
          </a:p>
        </p:txBody>
      </p:sp>
      <p:sp>
        <p:nvSpPr>
          <p:cNvPr id="5" name="Slayt Numarası Yer Tutucusu 4"/>
          <p:cNvSpPr>
            <a:spLocks noGrp="1"/>
          </p:cNvSpPr>
          <p:nvPr>
            <p:ph type="sldNum" sz="quarter" idx="12"/>
          </p:nvPr>
        </p:nvSpPr>
        <p:spPr/>
        <p:txBody>
          <a:bodyPr/>
          <a:lstStyle/>
          <a:p>
            <a:pPr>
              <a:defRPr/>
            </a:pPr>
            <a:fld id="{D4F0C71D-371D-41F6-A717-9190CEFE4855}" type="slidenum">
              <a:rPr lang="en-US" smtClean="0"/>
              <a:pPr>
                <a:defRPr/>
              </a:pPr>
              <a:t>17</a:t>
            </a:fld>
            <a:endParaRPr lang="en-US"/>
          </a:p>
        </p:txBody>
      </p:sp>
    </p:spTree>
    <p:extLst>
      <p:ext uri="{BB962C8B-B14F-4D97-AF65-F5344CB8AC3E}">
        <p14:creationId xmlns:p14="http://schemas.microsoft.com/office/powerpoint/2010/main" val="2683454365"/>
      </p:ext>
    </p:extLst>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İletişim Türleri</a:t>
            </a:r>
            <a:endParaRPr lang="en-US" dirty="0"/>
          </a:p>
        </p:txBody>
      </p:sp>
      <p:sp>
        <p:nvSpPr>
          <p:cNvPr id="26627" name="Rectangle 3"/>
          <p:cNvSpPr>
            <a:spLocks noGrp="1" noChangeArrowheads="1"/>
          </p:cNvSpPr>
          <p:nvPr>
            <p:ph idx="1"/>
          </p:nvPr>
        </p:nvSpPr>
        <p:spPr>
          <a:xfrm>
            <a:off x="628650" y="2240565"/>
            <a:ext cx="7886700" cy="1576834"/>
          </a:xfrm>
        </p:spPr>
        <p:txBody>
          <a:bodyPr/>
          <a:lstStyle/>
          <a:p>
            <a:pPr>
              <a:spcAft>
                <a:spcPts val="1200"/>
              </a:spcAft>
            </a:pPr>
            <a:r>
              <a:rPr lang="tr-TR" sz="3200" dirty="0" smtClean="0"/>
              <a:t>Sözlü İletişim (konuşma ve dinleme)</a:t>
            </a:r>
          </a:p>
          <a:p>
            <a:pPr>
              <a:spcAft>
                <a:spcPts val="1200"/>
              </a:spcAft>
            </a:pPr>
            <a:r>
              <a:rPr lang="tr-TR" sz="3200" dirty="0" smtClean="0"/>
              <a:t>Sözsüz İletişim </a:t>
            </a:r>
            <a:r>
              <a:rPr lang="tr-TR" sz="3200" dirty="0" smtClean="0">
                <a:latin typeface="Calibri" panose="020F0502020204030204" pitchFamily="34" charset="0"/>
                <a:cs typeface="Times New Roman" pitchFamily="18" charset="0"/>
              </a:rPr>
              <a:t>(beden </a:t>
            </a:r>
            <a:r>
              <a:rPr lang="tr-TR" sz="3200" dirty="0">
                <a:latin typeface="Calibri" panose="020F0502020204030204" pitchFamily="34" charset="0"/>
                <a:cs typeface="Times New Roman" pitchFamily="18" charset="0"/>
              </a:rPr>
              <a:t>dili, duygular)</a:t>
            </a:r>
            <a:r>
              <a:rPr lang="tr-TR" sz="3200" dirty="0" smtClean="0"/>
              <a:t>  </a:t>
            </a:r>
          </a:p>
        </p:txBody>
      </p:sp>
      <p:sp>
        <p:nvSpPr>
          <p:cNvPr id="5" name="Slayt Numarası Yer Tutucusu 4"/>
          <p:cNvSpPr>
            <a:spLocks noGrp="1"/>
          </p:cNvSpPr>
          <p:nvPr>
            <p:ph type="sldNum" sz="quarter" idx="12"/>
          </p:nvPr>
        </p:nvSpPr>
        <p:spPr/>
        <p:txBody>
          <a:bodyPr/>
          <a:lstStyle/>
          <a:p>
            <a:pPr>
              <a:defRPr/>
            </a:pPr>
            <a:fld id="{D4F0C71D-371D-41F6-A717-9190CEFE4855}" type="slidenum">
              <a:rPr lang="en-US" smtClean="0"/>
              <a:pPr>
                <a:defRPr/>
              </a:pPr>
              <a:t>18</a:t>
            </a:fld>
            <a:endParaRPr lang="en-US"/>
          </a:p>
        </p:txBody>
      </p:sp>
      <p:pic>
        <p:nvPicPr>
          <p:cNvPr id="10242" name="Picture 2" descr="İletişim Türleri ile ilgili görsel sonucu"/>
          <p:cNvPicPr>
            <a:picLocks noChangeAspect="1" noChangeArrowheads="1"/>
          </p:cNvPicPr>
          <p:nvPr/>
        </p:nvPicPr>
        <p:blipFill>
          <a:blip r:embed="rId2" cstate="print">
            <a:clrChange>
              <a:clrFrom>
                <a:srgbClr val="F6F6F6"/>
              </a:clrFrom>
              <a:clrTo>
                <a:srgbClr val="F6F6F6">
                  <a:alpha val="0"/>
                </a:srgbClr>
              </a:clrTo>
            </a:clrChange>
            <a:extLst>
              <a:ext uri="{28A0092B-C50C-407E-A947-70E740481C1C}">
                <a14:useLocalDpi xmlns:a14="http://schemas.microsoft.com/office/drawing/2010/main" val="0"/>
              </a:ext>
            </a:extLst>
          </a:blip>
          <a:srcRect/>
          <a:stretch>
            <a:fillRect/>
          </a:stretch>
        </p:blipFill>
        <p:spPr bwMode="auto">
          <a:xfrm>
            <a:off x="2595002" y="3870665"/>
            <a:ext cx="3953996" cy="22142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5589859"/>
      </p:ext>
    </p:extLst>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Sözlü İletişim</a:t>
            </a:r>
            <a:endParaRPr lang="en-US" dirty="0"/>
          </a:p>
        </p:txBody>
      </p:sp>
      <p:sp>
        <p:nvSpPr>
          <p:cNvPr id="3" name="İçerik Yer Tutucusu 2"/>
          <p:cNvSpPr>
            <a:spLocks noGrp="1"/>
          </p:cNvSpPr>
          <p:nvPr>
            <p:ph idx="1"/>
          </p:nvPr>
        </p:nvSpPr>
        <p:spPr>
          <a:xfrm>
            <a:off x="628650" y="1530350"/>
            <a:ext cx="7886700" cy="4763918"/>
          </a:xfrm>
        </p:spPr>
        <p:txBody>
          <a:bodyPr/>
          <a:lstStyle/>
          <a:p>
            <a:r>
              <a:rPr lang="tr-TR" dirty="0" smtClean="0"/>
              <a:t>İnsanın duygu, düşünce, izlenim ve tasarımlarını sözle bildirmesidir.</a:t>
            </a:r>
          </a:p>
          <a:p>
            <a:r>
              <a:rPr lang="tr-TR" dirty="0" smtClean="0"/>
              <a:t>Sözlü iletişim “dil” ve dil ötesi” olmak üzere iki alt sınıfa ayrılmaktadır. İnsanların karşılıklı konuşmaları, dille iletişimdir. Dil sosyal bir yapıdır. Düşünce dil tarafından ortaya çıkar. Dünyayı dilsel kategorilerle kavrayarak, düşünürüz. </a:t>
            </a:r>
          </a:p>
          <a:p>
            <a:r>
              <a:rPr lang="tr-TR" dirty="0" smtClean="0"/>
              <a:t>Dil ötesi iletişim, sesin niteliği ile ilgilidir; ses tonu, sesin hızı, şiddeti, hangi kelimenin vurgulandığı, duraklamalar vb. özelliklerdir.</a:t>
            </a:r>
            <a:endParaRPr lang="en-US" dirty="0"/>
          </a:p>
        </p:txBody>
      </p:sp>
      <p:sp>
        <p:nvSpPr>
          <p:cNvPr id="6" name="Slayt Numarası Yer Tutucusu 5"/>
          <p:cNvSpPr>
            <a:spLocks noGrp="1"/>
          </p:cNvSpPr>
          <p:nvPr>
            <p:ph type="sldNum" sz="quarter" idx="12"/>
          </p:nvPr>
        </p:nvSpPr>
        <p:spPr/>
        <p:txBody>
          <a:bodyPr/>
          <a:lstStyle/>
          <a:p>
            <a:pPr>
              <a:defRPr/>
            </a:pPr>
            <a:fld id="{D4F0C71D-371D-41F6-A717-9190CEFE4855}" type="slidenum">
              <a:rPr lang="en-US" smtClean="0"/>
              <a:pPr>
                <a:defRPr/>
              </a:pPr>
              <a:t>19</a:t>
            </a:fld>
            <a:endParaRPr lang="en-US"/>
          </a:p>
        </p:txBody>
      </p:sp>
    </p:spTree>
    <p:extLst>
      <p:ext uri="{BB962C8B-B14F-4D97-AF65-F5344CB8AC3E}">
        <p14:creationId xmlns:p14="http://schemas.microsoft.com/office/powerpoint/2010/main" val="972791805"/>
      </p:ext>
    </p:extLst>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p:cNvSpPr>
            <a:spLocks noGrp="1"/>
          </p:cNvSpPr>
          <p:nvPr>
            <p:ph type="title"/>
          </p:nvPr>
        </p:nvSpPr>
        <p:spPr>
          <a:xfrm>
            <a:off x="619125" y="808485"/>
            <a:ext cx="7886700" cy="971550"/>
          </a:xfrm>
        </p:spPr>
        <p:txBody>
          <a:bodyPr>
            <a:normAutofit/>
          </a:bodyPr>
          <a:lstStyle/>
          <a:p>
            <a:pPr algn="ctr"/>
            <a:r>
              <a:rPr lang="tr-TR" sz="4800" dirty="0" smtClean="0">
                <a:latin typeface="Calibri" panose="020F0502020204030204" pitchFamily="34" charset="0"/>
                <a:cs typeface="Times New Roman" pitchFamily="18" charset="0"/>
              </a:rPr>
              <a:t>İletişim</a:t>
            </a:r>
            <a:endParaRPr lang="en-US" sz="4800" dirty="0"/>
          </a:p>
        </p:txBody>
      </p:sp>
      <p:sp>
        <p:nvSpPr>
          <p:cNvPr id="5122" name="2 Metin Yer Tutucusu"/>
          <p:cNvSpPr>
            <a:spLocks noGrp="1"/>
          </p:cNvSpPr>
          <p:nvPr>
            <p:ph idx="1"/>
          </p:nvPr>
        </p:nvSpPr>
        <p:spPr>
          <a:xfrm>
            <a:off x="628650" y="2432483"/>
            <a:ext cx="7886700" cy="1438182"/>
          </a:xfrm>
        </p:spPr>
        <p:txBody>
          <a:bodyPr/>
          <a:lstStyle/>
          <a:p>
            <a:pPr marL="0" indent="0" algn="ctr">
              <a:buNone/>
            </a:pPr>
            <a:r>
              <a:rPr lang="tr-TR" sz="3600" dirty="0" smtClean="0"/>
              <a:t>Mutlu ve huzurlu yaşamın temelinde sağlıklı iletişim vardır.</a:t>
            </a:r>
          </a:p>
        </p:txBody>
      </p:sp>
      <p:pic>
        <p:nvPicPr>
          <p:cNvPr id="1026" name="Picture 2" descr="sağlıklı iletişim ile ilgili görsel sonucu"/>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242874" y="3908456"/>
            <a:ext cx="6658252" cy="2463554"/>
          </a:xfrm>
          <a:prstGeom prst="rect">
            <a:avLst/>
          </a:prstGeom>
          <a:noFill/>
          <a:extLst>
            <a:ext uri="{909E8E84-426E-40DD-AFC4-6F175D3DCCD1}">
              <a14:hiddenFill xmlns:a14="http://schemas.microsoft.com/office/drawing/2010/main">
                <a:solidFill>
                  <a:srgbClr val="FFFFFF"/>
                </a:solidFill>
              </a14:hiddenFill>
            </a:ext>
          </a:extLst>
        </p:spPr>
      </p:pic>
      <p:sp>
        <p:nvSpPr>
          <p:cNvPr id="7" name="Slayt Numarası Yer Tutucusu 6"/>
          <p:cNvSpPr>
            <a:spLocks noGrp="1"/>
          </p:cNvSpPr>
          <p:nvPr>
            <p:ph type="sldNum" sz="quarter" idx="12"/>
          </p:nvPr>
        </p:nvSpPr>
        <p:spPr/>
        <p:txBody>
          <a:bodyPr/>
          <a:lstStyle/>
          <a:p>
            <a:pPr>
              <a:defRPr/>
            </a:pPr>
            <a:fld id="{D4F0C71D-371D-41F6-A717-9190CEFE4855}" type="slidenum">
              <a:rPr lang="en-US" smtClean="0"/>
              <a:pPr>
                <a:defRPr/>
              </a:pPr>
              <a:t>2</a:t>
            </a:fld>
            <a:endParaRPr lang="en-US"/>
          </a:p>
        </p:txBody>
      </p:sp>
    </p:spTree>
    <p:extLst>
      <p:ext uri="{BB962C8B-B14F-4D97-AF65-F5344CB8AC3E}">
        <p14:creationId xmlns:p14="http://schemas.microsoft.com/office/powerpoint/2010/main" val="463064021"/>
      </p:ext>
    </p:extLst>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Sözsüz İletişim</a:t>
            </a:r>
            <a:endParaRPr lang="en-US" dirty="0"/>
          </a:p>
        </p:txBody>
      </p:sp>
      <p:sp>
        <p:nvSpPr>
          <p:cNvPr id="3" name="İçerik Yer Tutucusu 2"/>
          <p:cNvSpPr>
            <a:spLocks noGrp="1"/>
          </p:cNvSpPr>
          <p:nvPr>
            <p:ph idx="1"/>
          </p:nvPr>
        </p:nvSpPr>
        <p:spPr>
          <a:xfrm>
            <a:off x="628650" y="1708427"/>
            <a:ext cx="7886700" cy="3441145"/>
          </a:xfrm>
        </p:spPr>
        <p:txBody>
          <a:bodyPr/>
          <a:lstStyle/>
          <a:p>
            <a:pPr>
              <a:lnSpc>
                <a:spcPct val="110000"/>
              </a:lnSpc>
              <a:spcAft>
                <a:spcPts val="600"/>
              </a:spcAft>
            </a:pPr>
            <a:r>
              <a:rPr lang="tr-TR" sz="3000" dirty="0" smtClean="0"/>
              <a:t>Beden dili duygu ve düşüncelerimizin  yansımasıdır.</a:t>
            </a:r>
          </a:p>
          <a:p>
            <a:pPr>
              <a:lnSpc>
                <a:spcPct val="110000"/>
              </a:lnSpc>
              <a:spcAft>
                <a:spcPts val="600"/>
              </a:spcAft>
            </a:pPr>
            <a:r>
              <a:rPr lang="tr-TR" sz="3000" dirty="0" smtClean="0"/>
              <a:t>Duyguları, düşünceler sözsüz mesajlar ile ifade edilir (jestler, göz ve baş hareketleri, beden duruşu, yüz ifadeleri ve kişiler arası sosyal  mesafe)</a:t>
            </a:r>
            <a:endParaRPr lang="tr-TR" sz="3000" dirty="0"/>
          </a:p>
        </p:txBody>
      </p:sp>
      <p:sp>
        <p:nvSpPr>
          <p:cNvPr id="6" name="Slayt Numarası Yer Tutucusu 5"/>
          <p:cNvSpPr>
            <a:spLocks noGrp="1"/>
          </p:cNvSpPr>
          <p:nvPr>
            <p:ph type="sldNum" sz="quarter" idx="12"/>
          </p:nvPr>
        </p:nvSpPr>
        <p:spPr/>
        <p:txBody>
          <a:bodyPr/>
          <a:lstStyle/>
          <a:p>
            <a:pPr>
              <a:defRPr/>
            </a:pPr>
            <a:fld id="{D4F0C71D-371D-41F6-A717-9190CEFE4855}" type="slidenum">
              <a:rPr lang="en-US" smtClean="0"/>
              <a:pPr>
                <a:defRPr/>
              </a:pPr>
              <a:t>20</a:t>
            </a:fld>
            <a:endParaRPr lang="en-US"/>
          </a:p>
        </p:txBody>
      </p:sp>
    </p:spTree>
    <p:extLst>
      <p:ext uri="{BB962C8B-B14F-4D97-AF65-F5344CB8AC3E}">
        <p14:creationId xmlns:p14="http://schemas.microsoft.com/office/powerpoint/2010/main" val="3743416105"/>
      </p:ext>
    </p:extLst>
  </p:cSld>
  <p:clrMapOvr>
    <a:masterClrMapping/>
  </p:clrMapOvr>
  <p:transition spd="med">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İçerik Yer Tutucusu"/>
          <p:cNvSpPr>
            <a:spLocks noGrp="1"/>
          </p:cNvSpPr>
          <p:nvPr>
            <p:ph idx="1"/>
          </p:nvPr>
        </p:nvSpPr>
        <p:spPr>
          <a:xfrm>
            <a:off x="434173" y="837892"/>
            <a:ext cx="8275653" cy="1701122"/>
          </a:xfrm>
        </p:spPr>
        <p:txBody>
          <a:bodyPr/>
          <a:lstStyle/>
          <a:p>
            <a:r>
              <a:rPr lang="tr-TR" sz="3200" dirty="0" smtClean="0"/>
              <a:t>Bedenimiz olaylara karşı kendiliğinden tepkiler verir.</a:t>
            </a:r>
          </a:p>
          <a:p>
            <a:r>
              <a:rPr lang="tr-TR" sz="3200" dirty="0" smtClean="0"/>
              <a:t>Beden dilini gizlemek mümkün değildir.</a:t>
            </a:r>
            <a:endParaRPr lang="tr-TR" sz="3200" dirty="0"/>
          </a:p>
        </p:txBody>
      </p:sp>
      <p:pic>
        <p:nvPicPr>
          <p:cNvPr id="2" name="Resim 1"/>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638300" y="2857870"/>
            <a:ext cx="5867400" cy="3218062"/>
          </a:xfrm>
          <a:prstGeom prst="rect">
            <a:avLst/>
          </a:prstGeom>
          <a:ln>
            <a:noFill/>
          </a:ln>
          <a:effectLst>
            <a:outerShdw blurRad="292100" dist="139700" dir="2700000" algn="tl" rotWithShape="0">
              <a:srgbClr val="333333">
                <a:alpha val="65000"/>
              </a:srgbClr>
            </a:outerShdw>
          </a:effectLst>
        </p:spPr>
      </p:pic>
      <p:sp>
        <p:nvSpPr>
          <p:cNvPr id="5" name="Slayt Numarası Yer Tutucusu 4"/>
          <p:cNvSpPr>
            <a:spLocks noGrp="1"/>
          </p:cNvSpPr>
          <p:nvPr>
            <p:ph type="sldNum" sz="quarter" idx="12"/>
          </p:nvPr>
        </p:nvSpPr>
        <p:spPr/>
        <p:txBody>
          <a:bodyPr/>
          <a:lstStyle/>
          <a:p>
            <a:pPr>
              <a:defRPr/>
            </a:pPr>
            <a:fld id="{D4F0C71D-371D-41F6-A717-9190CEFE4855}" type="slidenum">
              <a:rPr lang="en-US" smtClean="0"/>
              <a:pPr>
                <a:defRPr/>
              </a:pPr>
              <a:t>21</a:t>
            </a:fld>
            <a:endParaRPr lang="en-US"/>
          </a:p>
        </p:txBody>
      </p:sp>
    </p:spTree>
    <p:extLst>
      <p:ext uri="{BB962C8B-B14F-4D97-AF65-F5344CB8AC3E}">
        <p14:creationId xmlns:p14="http://schemas.microsoft.com/office/powerpoint/2010/main" val="814513952"/>
      </p:ext>
    </p:extLst>
  </p:cSld>
  <p:clrMapOvr>
    <a:masterClrMapping/>
  </p:clrMapOvr>
  <p:transition spd="med">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4"/>
          <p:cNvGrpSpPr>
            <a:grpSpLocks noGrp="1"/>
          </p:cNvGrpSpPr>
          <p:nvPr/>
        </p:nvGrpSpPr>
        <p:grpSpPr bwMode="auto">
          <a:xfrm>
            <a:off x="1409128" y="3881784"/>
            <a:ext cx="6261019" cy="765660"/>
            <a:chOff x="1200" y="3029"/>
            <a:chExt cx="3454" cy="186"/>
          </a:xfrm>
        </p:grpSpPr>
        <p:sp>
          <p:nvSpPr>
            <p:cNvPr id="6" name="Line 7"/>
            <p:cNvSpPr>
              <a:spLocks noChangeShapeType="1"/>
            </p:cNvSpPr>
            <p:nvPr/>
          </p:nvSpPr>
          <p:spPr bwMode="auto">
            <a:xfrm>
              <a:off x="1200" y="3029"/>
              <a:ext cx="1382" cy="0"/>
            </a:xfrm>
            <a:prstGeom prst="line">
              <a:avLst/>
            </a:prstGeom>
            <a:noFill/>
            <a:ln w="57150">
              <a:solidFill>
                <a:srgbClr val="CC0066"/>
              </a:solidFill>
              <a:round/>
              <a:headEnd/>
              <a:tailEnd/>
            </a:ln>
          </p:spPr>
          <p:txBody>
            <a:bodyPr/>
            <a:lstStyle/>
            <a:p>
              <a:endParaRPr lang="tr-TR" b="1">
                <a:latin typeface="Calibri" panose="020F0502020204030204" pitchFamily="34" charset="0"/>
              </a:endParaRPr>
            </a:p>
          </p:txBody>
        </p:sp>
        <p:sp>
          <p:nvSpPr>
            <p:cNvPr id="8" name="Line 9"/>
            <p:cNvSpPr>
              <a:spLocks noChangeShapeType="1"/>
            </p:cNvSpPr>
            <p:nvPr/>
          </p:nvSpPr>
          <p:spPr bwMode="auto">
            <a:xfrm>
              <a:off x="2818" y="3030"/>
              <a:ext cx="1712" cy="0"/>
            </a:xfrm>
            <a:prstGeom prst="line">
              <a:avLst/>
            </a:prstGeom>
            <a:noFill/>
            <a:ln w="57150">
              <a:solidFill>
                <a:srgbClr val="CC0066"/>
              </a:solidFill>
              <a:round/>
              <a:headEnd/>
              <a:tailEnd/>
            </a:ln>
          </p:spPr>
          <p:txBody>
            <a:bodyPr/>
            <a:lstStyle/>
            <a:p>
              <a:endParaRPr lang="tr-TR" b="1">
                <a:latin typeface="Calibri" panose="020F0502020204030204" pitchFamily="34" charset="0"/>
              </a:endParaRPr>
            </a:p>
          </p:txBody>
        </p:sp>
        <p:sp>
          <p:nvSpPr>
            <p:cNvPr id="10" name="Text Box 11"/>
            <p:cNvSpPr txBox="1">
              <a:spLocks noChangeArrowheads="1"/>
            </p:cNvSpPr>
            <p:nvPr/>
          </p:nvSpPr>
          <p:spPr bwMode="auto">
            <a:xfrm>
              <a:off x="1315" y="3039"/>
              <a:ext cx="508" cy="91"/>
            </a:xfrm>
            <a:prstGeom prst="rect">
              <a:avLst/>
            </a:prstGeom>
            <a:noFill/>
            <a:ln w="9525">
              <a:noFill/>
              <a:miter lim="800000"/>
              <a:headEnd/>
              <a:tailEnd/>
            </a:ln>
          </p:spPr>
          <p:txBody>
            <a:bodyPr/>
            <a:lstStyle/>
            <a:p>
              <a:pPr algn="ctr" defTabSz="520700"/>
              <a:r>
                <a:rPr lang="tr-TR" sz="2000" b="1" dirty="0">
                  <a:latin typeface="Calibri" panose="020F0502020204030204" pitchFamily="34" charset="0"/>
                  <a:cs typeface="Times New Roman" pitchFamily="18" charset="0"/>
                </a:rPr>
                <a:t>P</a:t>
              </a:r>
              <a:r>
                <a:rPr lang="tr-TR" sz="2000" b="1" i="0" dirty="0" smtClean="0">
                  <a:latin typeface="Calibri" panose="020F0502020204030204" pitchFamily="34" charset="0"/>
                  <a:cs typeface="Times New Roman" pitchFamily="18" charset="0"/>
                </a:rPr>
                <a:t>asif</a:t>
              </a:r>
              <a:endParaRPr lang="tr-TR" sz="8900" b="1" i="0" dirty="0">
                <a:latin typeface="Calibri" panose="020F0502020204030204" pitchFamily="34" charset="0"/>
                <a:cs typeface="Times New Roman" pitchFamily="18" charset="0"/>
              </a:endParaRPr>
            </a:p>
          </p:txBody>
        </p:sp>
        <p:sp>
          <p:nvSpPr>
            <p:cNvPr id="11" name="Text Box 12"/>
            <p:cNvSpPr txBox="1">
              <a:spLocks noChangeArrowheads="1"/>
            </p:cNvSpPr>
            <p:nvPr/>
          </p:nvSpPr>
          <p:spPr bwMode="auto">
            <a:xfrm>
              <a:off x="2234" y="3039"/>
              <a:ext cx="973" cy="171"/>
            </a:xfrm>
            <a:prstGeom prst="rect">
              <a:avLst/>
            </a:prstGeom>
            <a:noFill/>
            <a:ln w="9525">
              <a:noFill/>
              <a:miter lim="800000"/>
              <a:headEnd/>
              <a:tailEnd/>
            </a:ln>
          </p:spPr>
          <p:txBody>
            <a:bodyPr/>
            <a:lstStyle/>
            <a:p>
              <a:pPr algn="ctr" defTabSz="520700"/>
              <a:r>
                <a:rPr lang="tr-TR" sz="2000" b="1" dirty="0" smtClean="0">
                  <a:latin typeface="Calibri" panose="020F0502020204030204" pitchFamily="34" charset="0"/>
                  <a:cs typeface="Times New Roman" pitchFamily="18" charset="0"/>
                </a:rPr>
                <a:t>Girişken (</a:t>
              </a:r>
              <a:r>
                <a:rPr lang="tr-TR" sz="2000" b="1" dirty="0" err="1" smtClean="0">
                  <a:latin typeface="Calibri" panose="020F0502020204030204" pitchFamily="34" charset="0"/>
                  <a:cs typeface="Times New Roman" pitchFamily="18" charset="0"/>
                </a:rPr>
                <a:t>assertive</a:t>
              </a:r>
              <a:r>
                <a:rPr lang="tr-TR" sz="2000" b="1" dirty="0">
                  <a:latin typeface="Calibri" panose="020F0502020204030204" pitchFamily="34" charset="0"/>
                  <a:cs typeface="Times New Roman" pitchFamily="18" charset="0"/>
                </a:rPr>
                <a:t>)</a:t>
              </a:r>
              <a:endParaRPr lang="tr-TR" sz="8900" b="1" i="0" dirty="0">
                <a:latin typeface="Calibri" panose="020F0502020204030204" pitchFamily="34" charset="0"/>
                <a:cs typeface="Times New Roman" pitchFamily="18" charset="0"/>
              </a:endParaRPr>
            </a:p>
          </p:txBody>
        </p:sp>
        <p:sp>
          <p:nvSpPr>
            <p:cNvPr id="12" name="Text Box 13"/>
            <p:cNvSpPr txBox="1">
              <a:spLocks noChangeArrowheads="1"/>
            </p:cNvSpPr>
            <p:nvPr/>
          </p:nvSpPr>
          <p:spPr bwMode="auto">
            <a:xfrm>
              <a:off x="3707" y="3039"/>
              <a:ext cx="947" cy="176"/>
            </a:xfrm>
            <a:prstGeom prst="rect">
              <a:avLst/>
            </a:prstGeom>
            <a:noFill/>
            <a:ln w="9525">
              <a:noFill/>
              <a:miter lim="800000"/>
              <a:headEnd/>
              <a:tailEnd/>
            </a:ln>
          </p:spPr>
          <p:txBody>
            <a:bodyPr/>
            <a:lstStyle/>
            <a:p>
              <a:pPr algn="ctr" defTabSz="520700"/>
              <a:r>
                <a:rPr lang="tr-TR" sz="2000" b="1" dirty="0" smtClean="0">
                  <a:latin typeface="Calibri" panose="020F0502020204030204" pitchFamily="34" charset="0"/>
                  <a:cs typeface="Times New Roman" pitchFamily="18" charset="0"/>
                </a:rPr>
                <a:t>S</a:t>
              </a:r>
              <a:r>
                <a:rPr lang="tr-TR" sz="2000" b="1" i="0" dirty="0" smtClean="0">
                  <a:latin typeface="Calibri" panose="020F0502020204030204" pitchFamily="34" charset="0"/>
                  <a:cs typeface="Times New Roman" pitchFamily="18" charset="0"/>
                </a:rPr>
                <a:t>aldırgan </a:t>
              </a:r>
              <a:r>
                <a:rPr lang="tr-TR" sz="2000" b="1" dirty="0" smtClean="0">
                  <a:latin typeface="Calibri" panose="020F0502020204030204" pitchFamily="34" charset="0"/>
                  <a:cs typeface="Times New Roman" pitchFamily="18" charset="0"/>
                </a:rPr>
                <a:t>(</a:t>
              </a:r>
              <a:r>
                <a:rPr lang="tr-TR" sz="2000" b="1" dirty="0" err="1" smtClean="0">
                  <a:latin typeface="Calibri" panose="020F0502020204030204" pitchFamily="34" charset="0"/>
                  <a:cs typeface="Times New Roman" pitchFamily="18" charset="0"/>
                </a:rPr>
                <a:t>agressive</a:t>
              </a:r>
              <a:r>
                <a:rPr lang="tr-TR" sz="2000" b="1" dirty="0">
                  <a:latin typeface="Calibri" panose="020F0502020204030204" pitchFamily="34" charset="0"/>
                  <a:cs typeface="Times New Roman" pitchFamily="18" charset="0"/>
                </a:rPr>
                <a:t>)</a:t>
              </a:r>
              <a:endParaRPr lang="tr-TR" sz="8900" b="1" i="0" dirty="0">
                <a:latin typeface="Calibri" panose="020F0502020204030204" pitchFamily="34" charset="0"/>
                <a:cs typeface="Times New Roman" pitchFamily="18" charset="0"/>
              </a:endParaRPr>
            </a:p>
          </p:txBody>
        </p:sp>
      </p:grpSp>
      <p:pic>
        <p:nvPicPr>
          <p:cNvPr id="119809" name="Picture 1" descr="C:\Users\Saba Hoca\Desktop\REH RESİMLERİ\girişken8.jpg"/>
          <p:cNvPicPr>
            <a:picLocks noChangeAspect="1" noChangeArrowheads="1"/>
          </p:cNvPicPr>
          <p:nvPr/>
        </p:nvPicPr>
        <p:blipFill rotWithShape="1">
          <a:blip r:embed="rId2" cstate="print">
            <a:duotone>
              <a:prstClr val="black"/>
              <a:schemeClr val="accent1">
                <a:tint val="45000"/>
                <a:satMod val="400000"/>
              </a:schemeClr>
            </a:duotone>
          </a:blip>
          <a:srcRect r="2254"/>
          <a:stretch/>
        </p:blipFill>
        <p:spPr bwMode="auto">
          <a:xfrm>
            <a:off x="1420428" y="1544715"/>
            <a:ext cx="6010182" cy="2219417"/>
          </a:xfrm>
          <a:prstGeom prst="rect">
            <a:avLst/>
          </a:prstGeom>
          <a:ln>
            <a:noFill/>
          </a:ln>
          <a:effectLst>
            <a:outerShdw blurRad="190500" algn="tl" rotWithShape="0">
              <a:srgbClr val="000000">
                <a:alpha val="70000"/>
              </a:srgbClr>
            </a:outerShdw>
          </a:effectLst>
        </p:spPr>
      </p:pic>
      <p:sp>
        <p:nvSpPr>
          <p:cNvPr id="2" name="Unvan 1"/>
          <p:cNvSpPr>
            <a:spLocks noGrp="1"/>
          </p:cNvSpPr>
          <p:nvPr>
            <p:ph type="title"/>
          </p:nvPr>
        </p:nvSpPr>
        <p:spPr/>
        <p:txBody>
          <a:bodyPr/>
          <a:lstStyle/>
          <a:p>
            <a:r>
              <a:rPr lang="tr-TR" smtClean="0"/>
              <a:t>Girişkenlik Davranışları</a:t>
            </a:r>
            <a:endParaRPr lang="en-US" dirty="0"/>
          </a:p>
        </p:txBody>
      </p:sp>
      <p:sp>
        <p:nvSpPr>
          <p:cNvPr id="3" name="İçerik Yer Tutucusu 2"/>
          <p:cNvSpPr>
            <a:spLocks noGrp="1"/>
          </p:cNvSpPr>
          <p:nvPr>
            <p:ph idx="1"/>
          </p:nvPr>
        </p:nvSpPr>
        <p:spPr>
          <a:xfrm>
            <a:off x="363984" y="4669656"/>
            <a:ext cx="8416032" cy="1713390"/>
          </a:xfrm>
        </p:spPr>
        <p:txBody>
          <a:bodyPr/>
          <a:lstStyle/>
          <a:p>
            <a:r>
              <a:rPr lang="tr-TR" sz="2400" dirty="0" smtClean="0"/>
              <a:t>İletişim sözlü ve sözsüz mesajlardan oluşan bir bütündür. </a:t>
            </a:r>
          </a:p>
          <a:p>
            <a:r>
              <a:rPr lang="tr-TR" sz="2400" dirty="0" smtClean="0"/>
              <a:t>Kişilerarası ilişkilerde, genellikle üç iletişim biçimi yaygındır. Bir uçta pasif, diğer uçta saldırgan (</a:t>
            </a:r>
            <a:r>
              <a:rPr lang="tr-TR" sz="2400" dirty="0" err="1" smtClean="0"/>
              <a:t>agressive</a:t>
            </a:r>
            <a:r>
              <a:rPr lang="tr-TR" sz="2400" dirty="0" smtClean="0"/>
              <a:t>) davranış; güvenli, girişken (</a:t>
            </a:r>
            <a:r>
              <a:rPr lang="tr-TR" sz="2400" dirty="0" err="1" smtClean="0"/>
              <a:t>assertive</a:t>
            </a:r>
            <a:r>
              <a:rPr lang="tr-TR" sz="2400" dirty="0" smtClean="0"/>
              <a:t>) davranış ise ikisinin ortasında bulunur.</a:t>
            </a:r>
            <a:endParaRPr lang="en-US" sz="2400" dirty="0"/>
          </a:p>
        </p:txBody>
      </p:sp>
      <p:sp>
        <p:nvSpPr>
          <p:cNvPr id="9" name="Sağ Ok 8"/>
          <p:cNvSpPr/>
          <p:nvPr/>
        </p:nvSpPr>
        <p:spPr>
          <a:xfrm rot="16200000">
            <a:off x="1573566" y="2989552"/>
            <a:ext cx="825623" cy="572616"/>
          </a:xfrm>
          <a:prstGeom prst="rightArrow">
            <a:avLst>
              <a:gd name="adj1" fmla="val 50000"/>
              <a:gd name="adj2" fmla="val 40698"/>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17" name="Sağ Ok 16"/>
          <p:cNvSpPr/>
          <p:nvPr/>
        </p:nvSpPr>
        <p:spPr>
          <a:xfrm rot="16200000">
            <a:off x="3695331" y="2989553"/>
            <a:ext cx="825623" cy="572616"/>
          </a:xfrm>
          <a:prstGeom prst="rightArrow">
            <a:avLst>
              <a:gd name="adj1" fmla="val 50000"/>
              <a:gd name="adj2" fmla="val 40698"/>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18" name="Sağ Ok 17"/>
          <p:cNvSpPr/>
          <p:nvPr/>
        </p:nvSpPr>
        <p:spPr>
          <a:xfrm rot="16200000">
            <a:off x="6314245" y="2989554"/>
            <a:ext cx="825623" cy="572616"/>
          </a:xfrm>
          <a:prstGeom prst="rightArrow">
            <a:avLst>
              <a:gd name="adj1" fmla="val 50000"/>
              <a:gd name="adj2" fmla="val 40698"/>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4" name="Slayt Numarası Yer Tutucusu 13"/>
          <p:cNvSpPr>
            <a:spLocks noGrp="1"/>
          </p:cNvSpPr>
          <p:nvPr>
            <p:ph type="sldNum" sz="quarter" idx="12"/>
          </p:nvPr>
        </p:nvSpPr>
        <p:spPr/>
        <p:txBody>
          <a:bodyPr/>
          <a:lstStyle/>
          <a:p>
            <a:pPr>
              <a:defRPr/>
            </a:pPr>
            <a:fld id="{D4F0C71D-371D-41F6-A717-9190CEFE4855}" type="slidenum">
              <a:rPr lang="en-US" smtClean="0"/>
              <a:pPr>
                <a:defRPr/>
              </a:pPr>
              <a:t>22</a:t>
            </a:fld>
            <a:endParaRPr lang="en-US"/>
          </a:p>
        </p:txBody>
      </p:sp>
    </p:spTree>
    <p:extLst>
      <p:ext uri="{BB962C8B-B14F-4D97-AF65-F5344CB8AC3E}">
        <p14:creationId xmlns:p14="http://schemas.microsoft.com/office/powerpoint/2010/main" val="361501325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Girişkenlik Davranışları</a:t>
            </a:r>
            <a:endParaRPr lang="en-US" dirty="0"/>
          </a:p>
        </p:txBody>
      </p:sp>
      <p:sp>
        <p:nvSpPr>
          <p:cNvPr id="4" name="Rectangle 3"/>
          <p:cNvSpPr>
            <a:spLocks noGrp="1" noChangeArrowheads="1"/>
          </p:cNvSpPr>
          <p:nvPr>
            <p:ph idx="1"/>
          </p:nvPr>
        </p:nvSpPr>
        <p:spPr>
          <a:xfrm>
            <a:off x="628650" y="1681270"/>
            <a:ext cx="7886700" cy="4098093"/>
          </a:xfrm>
        </p:spPr>
        <p:txBody>
          <a:bodyPr/>
          <a:lstStyle/>
          <a:p>
            <a:pPr>
              <a:lnSpc>
                <a:spcPct val="110000"/>
              </a:lnSpc>
              <a:spcAft>
                <a:spcPts val="600"/>
              </a:spcAft>
            </a:pPr>
            <a:r>
              <a:rPr lang="tr-TR" dirty="0" smtClean="0"/>
              <a:t>Pasif mesajın içerdiği bilgi açık değildir, bu mesajda birey, isteklerini üstü kapalı bir biçimde iletir. Yaşadığı sorunda kendi sorumluluklarını anlamak istemez, başkaları tarafından korunmak ister, gerçekçi olmayan beklentileri vardır.</a:t>
            </a:r>
          </a:p>
          <a:p>
            <a:pPr>
              <a:lnSpc>
                <a:spcPct val="110000"/>
              </a:lnSpc>
              <a:spcAft>
                <a:spcPts val="600"/>
              </a:spcAft>
            </a:pPr>
            <a:r>
              <a:rPr lang="tr-TR" dirty="0" smtClean="0"/>
              <a:t>Saldırgan davranış doğrudan gözlenebilir. Saldırganlık karşısında kişi, aynı biçimde saldırarak karşılık verecek (misilleme) veya geri çekilecektir.</a:t>
            </a:r>
          </a:p>
        </p:txBody>
      </p:sp>
      <p:sp>
        <p:nvSpPr>
          <p:cNvPr id="8" name="Slayt Numarası Yer Tutucusu 7"/>
          <p:cNvSpPr>
            <a:spLocks noGrp="1"/>
          </p:cNvSpPr>
          <p:nvPr>
            <p:ph type="sldNum" sz="quarter" idx="12"/>
          </p:nvPr>
        </p:nvSpPr>
        <p:spPr/>
        <p:txBody>
          <a:bodyPr/>
          <a:lstStyle/>
          <a:p>
            <a:pPr>
              <a:defRPr/>
            </a:pPr>
            <a:fld id="{D4F0C71D-371D-41F6-A717-9190CEFE4855}" type="slidenum">
              <a:rPr lang="en-US" smtClean="0"/>
              <a:pPr>
                <a:defRPr/>
              </a:pPr>
              <a:t>23</a:t>
            </a:fld>
            <a:endParaRPr lang="en-US"/>
          </a:p>
        </p:txBody>
      </p:sp>
    </p:spTree>
    <p:extLst>
      <p:ext uri="{BB962C8B-B14F-4D97-AF65-F5344CB8AC3E}">
        <p14:creationId xmlns:p14="http://schemas.microsoft.com/office/powerpoint/2010/main" val="1484601219"/>
      </p:ext>
    </p:extLst>
  </p:cSld>
  <p:clrMapOvr>
    <a:masterClrMapping/>
  </p:clrMapOvr>
  <p:transition spd="med">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628650" y="843380"/>
            <a:ext cx="7886700" cy="5333584"/>
          </a:xfrm>
        </p:spPr>
        <p:txBody>
          <a:bodyPr/>
          <a:lstStyle/>
          <a:p>
            <a:pPr marL="0" indent="0">
              <a:buNone/>
            </a:pPr>
            <a:r>
              <a:rPr lang="tr-TR" sz="3000" dirty="0" smtClean="0">
                <a:solidFill>
                  <a:srgbClr val="CC0066"/>
                </a:solidFill>
              </a:rPr>
              <a:t>Ses Tonu: </a:t>
            </a:r>
          </a:p>
          <a:p>
            <a:r>
              <a:rPr lang="tr-TR" dirty="0" smtClean="0"/>
              <a:t>Mesajın içeriği ne olursa olsun, ses tonu buna bağlı değildir. </a:t>
            </a:r>
          </a:p>
          <a:p>
            <a:r>
              <a:rPr lang="tr-TR" dirty="0" smtClean="0"/>
              <a:t>Girişkenlik davranışında, ses tonu ne çok alçak, ne de çok yüksektir. Sözlerle “Hayır, sana kızgın değilim” diyen kişinin ses tonu öfkeli veya kırgın olmamalıdır. </a:t>
            </a:r>
          </a:p>
          <a:p>
            <a:r>
              <a:rPr lang="tr-TR" dirty="0" smtClean="0"/>
              <a:t>Dinleyen kişi, kullanılan kelimelerden çok sesin tonuna duyarlıdır. </a:t>
            </a:r>
          </a:p>
          <a:p>
            <a:r>
              <a:rPr lang="tr-TR" dirty="0" smtClean="0"/>
              <a:t>Sözlerle ses tonunun birbirine uymaması, dinleyende kaygı ve huzursuzluk yaratır.</a:t>
            </a:r>
          </a:p>
        </p:txBody>
      </p:sp>
      <p:sp>
        <p:nvSpPr>
          <p:cNvPr id="5" name="Slayt Numarası Yer Tutucusu 4"/>
          <p:cNvSpPr>
            <a:spLocks noGrp="1"/>
          </p:cNvSpPr>
          <p:nvPr>
            <p:ph type="sldNum" sz="quarter" idx="12"/>
          </p:nvPr>
        </p:nvSpPr>
        <p:spPr/>
        <p:txBody>
          <a:bodyPr/>
          <a:lstStyle/>
          <a:p>
            <a:pPr>
              <a:defRPr/>
            </a:pPr>
            <a:fld id="{D4F0C71D-371D-41F6-A717-9190CEFE4855}" type="slidenum">
              <a:rPr lang="en-US" smtClean="0"/>
              <a:pPr>
                <a:defRPr/>
              </a:pPr>
              <a:t>24</a:t>
            </a:fld>
            <a:endParaRPr lang="en-US"/>
          </a:p>
        </p:txBody>
      </p:sp>
    </p:spTree>
    <p:extLst>
      <p:ext uri="{BB962C8B-B14F-4D97-AF65-F5344CB8AC3E}">
        <p14:creationId xmlns:p14="http://schemas.microsoft.com/office/powerpoint/2010/main" val="4557871"/>
      </p:ext>
    </p:extLst>
  </p:cSld>
  <p:clrMapOvr>
    <a:masterClrMapping/>
  </p:clrMapOvr>
  <p:transition spd="med">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628650" y="1202400"/>
            <a:ext cx="7886700" cy="4453200"/>
          </a:xfrm>
        </p:spPr>
        <p:txBody>
          <a:bodyPr/>
          <a:lstStyle/>
          <a:p>
            <a:pPr marL="0" indent="0">
              <a:buNone/>
            </a:pPr>
            <a:r>
              <a:rPr lang="tr-TR" sz="3000" dirty="0" smtClean="0">
                <a:solidFill>
                  <a:srgbClr val="CC0066"/>
                </a:solidFill>
              </a:rPr>
              <a:t>Akıcılık:</a:t>
            </a:r>
          </a:p>
          <a:p>
            <a:r>
              <a:rPr lang="tr-TR" dirty="0" smtClean="0"/>
              <a:t>Konuşmadaki akıcılık da mesajın içeriğine bağlı değildir. </a:t>
            </a:r>
          </a:p>
          <a:p>
            <a:r>
              <a:rPr lang="tr-TR" dirty="0" smtClean="0"/>
              <a:t>Dura dura konuşan, boşlukları “</a:t>
            </a:r>
            <a:r>
              <a:rPr lang="tr-TR" dirty="0" err="1" smtClean="0"/>
              <a:t>aaa</a:t>
            </a:r>
            <a:r>
              <a:rPr lang="tr-TR" dirty="0" smtClean="0"/>
              <a:t>, </a:t>
            </a:r>
            <a:r>
              <a:rPr lang="tr-TR" dirty="0" err="1" smtClean="0"/>
              <a:t>eee</a:t>
            </a:r>
            <a:r>
              <a:rPr lang="tr-TR" dirty="0" smtClean="0"/>
              <a:t>, </a:t>
            </a:r>
            <a:r>
              <a:rPr lang="tr-TR" dirty="0" err="1" smtClean="0"/>
              <a:t>hımm</a:t>
            </a:r>
            <a:r>
              <a:rPr lang="tr-TR" dirty="0" smtClean="0"/>
              <a:t>” gibi ses ve sözlerle dolduran kişilerin çekingen olduğu, hızlı konuşanların da anlaşılmadığı düşünülür. </a:t>
            </a:r>
          </a:p>
          <a:p>
            <a:r>
              <a:rPr lang="tr-TR" dirty="0" smtClean="0"/>
              <a:t>Sağlıklı iletişimde, konuşma, kişileri rahatsız etmeyecek düzeyde akıcıdır. </a:t>
            </a:r>
          </a:p>
        </p:txBody>
      </p:sp>
      <p:sp>
        <p:nvSpPr>
          <p:cNvPr id="5" name="Slayt Numarası Yer Tutucusu 4"/>
          <p:cNvSpPr>
            <a:spLocks noGrp="1"/>
          </p:cNvSpPr>
          <p:nvPr>
            <p:ph type="sldNum" sz="quarter" idx="12"/>
          </p:nvPr>
        </p:nvSpPr>
        <p:spPr/>
        <p:txBody>
          <a:bodyPr/>
          <a:lstStyle/>
          <a:p>
            <a:pPr>
              <a:defRPr/>
            </a:pPr>
            <a:fld id="{D4F0C71D-371D-41F6-A717-9190CEFE4855}" type="slidenum">
              <a:rPr lang="en-US" smtClean="0"/>
              <a:pPr>
                <a:defRPr/>
              </a:pPr>
              <a:t>25</a:t>
            </a:fld>
            <a:endParaRPr lang="en-US"/>
          </a:p>
        </p:txBody>
      </p:sp>
    </p:spTree>
    <p:extLst>
      <p:ext uri="{BB962C8B-B14F-4D97-AF65-F5344CB8AC3E}">
        <p14:creationId xmlns:p14="http://schemas.microsoft.com/office/powerpoint/2010/main" val="619574728"/>
      </p:ext>
    </p:extLst>
  </p:cSld>
  <p:clrMapOvr>
    <a:masterClrMapping/>
  </p:clrMapOvr>
  <p:transition spd="med">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628650" y="1859348"/>
            <a:ext cx="7886700" cy="3139304"/>
          </a:xfrm>
        </p:spPr>
        <p:txBody>
          <a:bodyPr/>
          <a:lstStyle/>
          <a:p>
            <a:pPr marL="0" indent="0">
              <a:buNone/>
            </a:pPr>
            <a:r>
              <a:rPr lang="tr-TR" sz="3000" dirty="0" smtClean="0">
                <a:solidFill>
                  <a:srgbClr val="CC0066"/>
                </a:solidFill>
              </a:rPr>
              <a:t>Göz Teması: </a:t>
            </a:r>
          </a:p>
          <a:p>
            <a:r>
              <a:rPr lang="tr-TR" dirty="0" smtClean="0"/>
              <a:t>Mesajın taşıdığı niyet çoğu kez bakışlarla yansıtılır. </a:t>
            </a:r>
          </a:p>
          <a:p>
            <a:r>
              <a:rPr lang="tr-TR" dirty="0" smtClean="0"/>
              <a:t>Bakışları kaçırmak pasif, gözlerini dinleyene dikip uzun uzun bakmak da saldırgan bir anlam taşır. </a:t>
            </a:r>
          </a:p>
          <a:p>
            <a:r>
              <a:rPr lang="tr-TR" dirty="0" smtClean="0"/>
              <a:t>Güvenli davranışa sahip kişi, alıcının yüzüne rahatsız etmeden belli bir süre bakabilir.</a:t>
            </a:r>
          </a:p>
        </p:txBody>
      </p:sp>
      <p:sp>
        <p:nvSpPr>
          <p:cNvPr id="5" name="Slayt Numarası Yer Tutucusu 4"/>
          <p:cNvSpPr>
            <a:spLocks noGrp="1"/>
          </p:cNvSpPr>
          <p:nvPr>
            <p:ph type="sldNum" sz="quarter" idx="12"/>
          </p:nvPr>
        </p:nvSpPr>
        <p:spPr/>
        <p:txBody>
          <a:bodyPr/>
          <a:lstStyle/>
          <a:p>
            <a:pPr>
              <a:defRPr/>
            </a:pPr>
            <a:fld id="{D4F0C71D-371D-41F6-A717-9190CEFE4855}" type="slidenum">
              <a:rPr lang="en-US" smtClean="0"/>
              <a:pPr>
                <a:defRPr/>
              </a:pPr>
              <a:t>26</a:t>
            </a:fld>
            <a:endParaRPr lang="en-US"/>
          </a:p>
        </p:txBody>
      </p:sp>
    </p:spTree>
    <p:extLst>
      <p:ext uri="{BB962C8B-B14F-4D97-AF65-F5344CB8AC3E}">
        <p14:creationId xmlns:p14="http://schemas.microsoft.com/office/powerpoint/2010/main" val="2306600378"/>
      </p:ext>
    </p:extLst>
  </p:cSld>
  <p:clrMapOvr>
    <a:masterClrMapping/>
  </p:clrMapOvr>
  <p:transition spd="med">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681794"/>
            <a:ext cx="7886700" cy="3662563"/>
          </a:xfrm>
        </p:spPr>
        <p:txBody>
          <a:bodyPr/>
          <a:lstStyle/>
          <a:p>
            <a:pPr>
              <a:lnSpc>
                <a:spcPct val="110000"/>
              </a:lnSpc>
              <a:spcAft>
                <a:spcPts val="600"/>
              </a:spcAft>
            </a:pPr>
            <a:r>
              <a:rPr lang="tr-TR" dirty="0" smtClean="0"/>
              <a:t>İnandırıcı ve etkileyici </a:t>
            </a:r>
            <a:br>
              <a:rPr lang="tr-TR" dirty="0" smtClean="0"/>
            </a:br>
            <a:r>
              <a:rPr lang="tr-TR" dirty="0" smtClean="0"/>
              <a:t>olabilmek için kimi kişiler, </a:t>
            </a:r>
            <a:br>
              <a:rPr lang="tr-TR" dirty="0" smtClean="0"/>
            </a:br>
            <a:r>
              <a:rPr lang="tr-TR" dirty="0" smtClean="0"/>
              <a:t>karşısındakilerin gözlerine </a:t>
            </a:r>
            <a:br>
              <a:rPr lang="tr-TR" dirty="0" smtClean="0"/>
            </a:br>
            <a:r>
              <a:rPr lang="tr-TR" dirty="0" smtClean="0"/>
              <a:t>bakmayı bir strateji olarak kullanabilirler. </a:t>
            </a:r>
          </a:p>
          <a:p>
            <a:pPr>
              <a:lnSpc>
                <a:spcPct val="110000"/>
              </a:lnSpc>
              <a:spcAft>
                <a:spcPts val="600"/>
              </a:spcAft>
            </a:pPr>
            <a:r>
              <a:rPr lang="tr-TR" dirty="0" smtClean="0"/>
              <a:t>Karşıdaki kişinin gözüne bakarak konuşma, kendine güvenin işareti, bakamamak ise güvensizliğin belirtisi sayılabilir. </a:t>
            </a:r>
            <a:endParaRPr lang="tr-TR" dirty="0"/>
          </a:p>
        </p:txBody>
      </p:sp>
      <p:sp>
        <p:nvSpPr>
          <p:cNvPr id="5" name="Slayt Numarası Yer Tutucusu 4"/>
          <p:cNvSpPr>
            <a:spLocks noGrp="1"/>
          </p:cNvSpPr>
          <p:nvPr>
            <p:ph type="sldNum" sz="quarter" idx="12"/>
          </p:nvPr>
        </p:nvSpPr>
        <p:spPr/>
        <p:txBody>
          <a:bodyPr/>
          <a:lstStyle/>
          <a:p>
            <a:pPr>
              <a:defRPr/>
            </a:pPr>
            <a:fld id="{D4F0C71D-371D-41F6-A717-9190CEFE4855}" type="slidenum">
              <a:rPr lang="en-US" smtClean="0"/>
              <a:pPr>
                <a:defRPr/>
              </a:pPr>
              <a:t>27</a:t>
            </a:fld>
            <a:endParaRPr lang="en-US"/>
          </a:p>
        </p:txBody>
      </p:sp>
      <p:pic>
        <p:nvPicPr>
          <p:cNvPr id="12290" name="Picture 2" descr="Göz Teması ile ilgili görsel sonucu"/>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264" t="1863" r="1641" b="21619"/>
          <a:stretch/>
        </p:blipFill>
        <p:spPr bwMode="auto">
          <a:xfrm>
            <a:off x="4712603" y="452760"/>
            <a:ext cx="4143303" cy="231707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2656634"/>
      </p:ext>
    </p:extLst>
  </p:cSld>
  <p:clrMapOvr>
    <a:masterClrMapping/>
  </p:clrMapOvr>
  <p:transition spd="med">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628650" y="1646283"/>
            <a:ext cx="7886700" cy="3565433"/>
          </a:xfrm>
        </p:spPr>
        <p:txBody>
          <a:bodyPr/>
          <a:lstStyle/>
          <a:p>
            <a:pPr marL="0" indent="0">
              <a:buNone/>
            </a:pPr>
            <a:r>
              <a:rPr lang="tr-TR" sz="3000" dirty="0" smtClean="0">
                <a:solidFill>
                  <a:srgbClr val="CC0066"/>
                </a:solidFill>
              </a:rPr>
              <a:t>Yüz İfadesi:</a:t>
            </a:r>
          </a:p>
          <a:p>
            <a:r>
              <a:rPr lang="tr-TR" dirty="0" smtClean="0"/>
              <a:t>Kişi öfkeli ise  gülümsemesi inandırıcı olmaz. </a:t>
            </a:r>
          </a:p>
          <a:p>
            <a:r>
              <a:rPr lang="tr-TR" dirty="0" smtClean="0"/>
              <a:t>Sevdiğini söylerken, dişlerini sıkan kişi sözlerini yalanlamış olur. </a:t>
            </a:r>
          </a:p>
          <a:p>
            <a:r>
              <a:rPr lang="tr-TR" dirty="0" smtClean="0"/>
              <a:t>Çocukluktan itibaren en az söylenen sözler kadar buna eşlik eden yüz ifadesi ve ses tonu izlenerek, kişinin duyguları anlamaya çalışılır.</a:t>
            </a:r>
          </a:p>
        </p:txBody>
      </p:sp>
      <p:sp>
        <p:nvSpPr>
          <p:cNvPr id="5" name="Slayt Numarası Yer Tutucusu 4"/>
          <p:cNvSpPr>
            <a:spLocks noGrp="1"/>
          </p:cNvSpPr>
          <p:nvPr>
            <p:ph type="sldNum" sz="quarter" idx="12"/>
          </p:nvPr>
        </p:nvSpPr>
        <p:spPr/>
        <p:txBody>
          <a:bodyPr/>
          <a:lstStyle/>
          <a:p>
            <a:pPr>
              <a:defRPr/>
            </a:pPr>
            <a:fld id="{D4F0C71D-371D-41F6-A717-9190CEFE4855}" type="slidenum">
              <a:rPr lang="en-US" smtClean="0"/>
              <a:pPr>
                <a:defRPr/>
              </a:pPr>
              <a:t>28</a:t>
            </a:fld>
            <a:endParaRPr lang="en-US"/>
          </a:p>
        </p:txBody>
      </p:sp>
    </p:spTree>
    <p:extLst>
      <p:ext uri="{BB962C8B-B14F-4D97-AF65-F5344CB8AC3E}">
        <p14:creationId xmlns:p14="http://schemas.microsoft.com/office/powerpoint/2010/main" val="748743599"/>
      </p:ext>
    </p:extLst>
  </p:cSld>
  <p:clrMapOvr>
    <a:masterClrMapping/>
  </p:clrMapOvr>
  <p:transition spd="med">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628650" y="825627"/>
            <a:ext cx="7886700" cy="5264458"/>
          </a:xfrm>
        </p:spPr>
        <p:txBody>
          <a:bodyPr/>
          <a:lstStyle/>
          <a:p>
            <a:pPr marL="0" indent="0">
              <a:buNone/>
            </a:pPr>
            <a:r>
              <a:rPr lang="tr-TR" sz="3000" dirty="0" smtClean="0">
                <a:solidFill>
                  <a:srgbClr val="CC0066"/>
                </a:solidFill>
              </a:rPr>
              <a:t>Beden Duruşu: </a:t>
            </a:r>
          </a:p>
          <a:p>
            <a:r>
              <a:rPr lang="tr-TR" dirty="0" smtClean="0"/>
              <a:t>Birçok mesaj iletir. Kaykılarak oturan bir kişi karşısındakini hiçe sayan, ilgisiz veya korkmuş biri olarak algılanabilir. Kollarını göğsünde kavuşturan kişinin, savunmaya geçtiği veya güvensiz olduğu düşünülebilir. </a:t>
            </a:r>
          </a:p>
          <a:p>
            <a:r>
              <a:rPr lang="tr-TR" dirty="0" smtClean="0"/>
              <a:t>Elini beline dayamak, elleri sürekli cebe koymak, kavgaya hazır ve karşısındakine üstünlük gösterme olarak değerlendirilebilir. </a:t>
            </a:r>
          </a:p>
          <a:p>
            <a:r>
              <a:rPr lang="tr-TR" dirty="0" smtClean="0"/>
              <a:t>Kendine güvenli davranışta, el kol hareketleri abartılı değildir. </a:t>
            </a:r>
          </a:p>
        </p:txBody>
      </p:sp>
      <p:sp>
        <p:nvSpPr>
          <p:cNvPr id="5" name="Slayt Numarası Yer Tutucusu 4"/>
          <p:cNvSpPr>
            <a:spLocks noGrp="1"/>
          </p:cNvSpPr>
          <p:nvPr>
            <p:ph type="sldNum" sz="quarter" idx="12"/>
          </p:nvPr>
        </p:nvSpPr>
        <p:spPr/>
        <p:txBody>
          <a:bodyPr/>
          <a:lstStyle/>
          <a:p>
            <a:pPr>
              <a:defRPr/>
            </a:pPr>
            <a:fld id="{D4F0C71D-371D-41F6-A717-9190CEFE4855}" type="slidenum">
              <a:rPr lang="en-US" smtClean="0"/>
              <a:pPr>
                <a:defRPr/>
              </a:pPr>
              <a:t>29</a:t>
            </a:fld>
            <a:endParaRPr lang="en-US"/>
          </a:p>
        </p:txBody>
      </p:sp>
    </p:spTree>
    <p:extLst>
      <p:ext uri="{BB962C8B-B14F-4D97-AF65-F5344CB8AC3E}">
        <p14:creationId xmlns:p14="http://schemas.microsoft.com/office/powerpoint/2010/main" val="3840363006"/>
      </p:ext>
    </p:extLst>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p:cNvSpPr>
            <a:spLocks noGrp="1"/>
          </p:cNvSpPr>
          <p:nvPr>
            <p:ph type="title"/>
          </p:nvPr>
        </p:nvSpPr>
        <p:spPr/>
        <p:txBody>
          <a:bodyPr/>
          <a:lstStyle/>
          <a:p>
            <a:pPr algn="ctr"/>
            <a:r>
              <a:rPr lang="tr-TR" dirty="0" smtClean="0"/>
              <a:t>Mutsuzluk</a:t>
            </a:r>
            <a:endParaRPr lang="en-US" dirty="0"/>
          </a:p>
        </p:txBody>
      </p:sp>
      <p:sp>
        <p:nvSpPr>
          <p:cNvPr id="3" name="2 Metin Yer Tutucusu"/>
          <p:cNvSpPr>
            <a:spLocks noGrp="1"/>
          </p:cNvSpPr>
          <p:nvPr>
            <p:ph idx="1"/>
          </p:nvPr>
        </p:nvSpPr>
        <p:spPr>
          <a:xfrm>
            <a:off x="344564" y="1743414"/>
            <a:ext cx="4467133" cy="3547677"/>
          </a:xfrm>
        </p:spPr>
        <p:txBody>
          <a:bodyPr/>
          <a:lstStyle/>
          <a:p>
            <a:pPr marL="0" indent="0" algn="ctr">
              <a:lnSpc>
                <a:spcPct val="120000"/>
              </a:lnSpc>
              <a:buNone/>
            </a:pPr>
            <a:r>
              <a:rPr lang="tr-TR" sz="3600" dirty="0" smtClean="0"/>
              <a:t>Çeşitli nedenlerle </a:t>
            </a:r>
            <a:br>
              <a:rPr lang="tr-TR" sz="3600" dirty="0" smtClean="0"/>
            </a:br>
            <a:r>
              <a:rPr lang="tr-TR" sz="3600" dirty="0" smtClean="0"/>
              <a:t>kendimizi </a:t>
            </a:r>
            <a:br>
              <a:rPr lang="tr-TR" sz="3600" dirty="0" smtClean="0"/>
            </a:br>
            <a:r>
              <a:rPr lang="tr-TR" sz="3600" dirty="0" smtClean="0"/>
              <a:t>zaman zaman </a:t>
            </a:r>
            <a:br>
              <a:rPr lang="tr-TR" sz="3600" dirty="0" smtClean="0"/>
            </a:br>
            <a:r>
              <a:rPr lang="tr-TR" sz="3600" dirty="0" smtClean="0"/>
              <a:t>mutsuz </a:t>
            </a:r>
            <a:br>
              <a:rPr lang="tr-TR" sz="3600" dirty="0" smtClean="0"/>
            </a:br>
            <a:r>
              <a:rPr lang="tr-TR" sz="3600" dirty="0" smtClean="0"/>
              <a:t>hissedebiliriz.</a:t>
            </a:r>
            <a:endParaRPr lang="tr-TR" sz="3600" dirty="0"/>
          </a:p>
        </p:txBody>
      </p:sp>
      <p:pic>
        <p:nvPicPr>
          <p:cNvPr id="2050" name="Picture 2" descr="Mutsuzluk ile ilgili görsel sonucu"/>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0306" r="20306"/>
          <a:stretch/>
        </p:blipFill>
        <p:spPr bwMode="auto">
          <a:xfrm>
            <a:off x="5166804" y="1849516"/>
            <a:ext cx="2938510" cy="375858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10" name="Slayt Numarası Yer Tutucusu 9"/>
          <p:cNvSpPr>
            <a:spLocks noGrp="1"/>
          </p:cNvSpPr>
          <p:nvPr>
            <p:ph type="sldNum" sz="quarter" idx="12"/>
          </p:nvPr>
        </p:nvSpPr>
        <p:spPr/>
        <p:txBody>
          <a:bodyPr/>
          <a:lstStyle/>
          <a:p>
            <a:pPr>
              <a:defRPr/>
            </a:pPr>
            <a:fld id="{D4F0C71D-371D-41F6-A717-9190CEFE4855}" type="slidenum">
              <a:rPr lang="en-US" smtClean="0"/>
              <a:pPr>
                <a:defRPr/>
              </a:pPr>
              <a:t>3</a:t>
            </a:fld>
            <a:endParaRPr lang="en-US"/>
          </a:p>
        </p:txBody>
      </p:sp>
    </p:spTree>
    <p:extLst>
      <p:ext uri="{BB962C8B-B14F-4D97-AF65-F5344CB8AC3E}">
        <p14:creationId xmlns:p14="http://schemas.microsoft.com/office/powerpoint/2010/main" val="4067811714"/>
      </p:ext>
    </p:extLst>
  </p:cSld>
  <p:clrMapOvr>
    <a:masterClrMapping/>
  </p:clrMapOvr>
  <p:transition spd="med">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628650" y="1379953"/>
            <a:ext cx="7886700" cy="4098093"/>
          </a:xfrm>
        </p:spPr>
        <p:txBody>
          <a:bodyPr/>
          <a:lstStyle/>
          <a:p>
            <a:pPr marL="0" indent="0">
              <a:buNone/>
            </a:pPr>
            <a:r>
              <a:rPr lang="tr-TR" sz="3000" dirty="0" smtClean="0">
                <a:solidFill>
                  <a:srgbClr val="CC0066"/>
                </a:solidFill>
              </a:rPr>
              <a:t>Mesafe:</a:t>
            </a:r>
          </a:p>
          <a:p>
            <a:r>
              <a:rPr lang="tr-TR" dirty="0" smtClean="0"/>
              <a:t>Kişilerarası mesafe kültürlere göre değişir. </a:t>
            </a:r>
          </a:p>
          <a:p>
            <a:r>
              <a:rPr lang="tr-TR" dirty="0" smtClean="0"/>
              <a:t>Yabancıların bize fazla yaklaşmasından rahatsız oluruz. </a:t>
            </a:r>
          </a:p>
          <a:p>
            <a:r>
              <a:rPr lang="tr-TR" dirty="0" smtClean="0"/>
              <a:t>Kimi toplumlarda el şakası, beden teması yadırganmaz, bazılarında  oldukça sınırlıdır. </a:t>
            </a:r>
          </a:p>
          <a:p>
            <a:r>
              <a:rPr lang="tr-TR" dirty="0" smtClean="0"/>
              <a:t>Girişkenlik davranışında, birey başkalarını rahatsız etmeyecek mesafeden konuşur.</a:t>
            </a:r>
          </a:p>
        </p:txBody>
      </p:sp>
      <p:sp>
        <p:nvSpPr>
          <p:cNvPr id="5" name="Slayt Numarası Yer Tutucusu 4"/>
          <p:cNvSpPr>
            <a:spLocks noGrp="1"/>
          </p:cNvSpPr>
          <p:nvPr>
            <p:ph type="sldNum" sz="quarter" idx="12"/>
          </p:nvPr>
        </p:nvSpPr>
        <p:spPr/>
        <p:txBody>
          <a:bodyPr/>
          <a:lstStyle/>
          <a:p>
            <a:pPr>
              <a:defRPr/>
            </a:pPr>
            <a:fld id="{D4F0C71D-371D-41F6-A717-9190CEFE4855}" type="slidenum">
              <a:rPr lang="en-US" smtClean="0"/>
              <a:pPr>
                <a:defRPr/>
              </a:pPr>
              <a:t>30</a:t>
            </a:fld>
            <a:endParaRPr lang="en-US"/>
          </a:p>
        </p:txBody>
      </p:sp>
    </p:spTree>
    <p:extLst>
      <p:ext uri="{BB962C8B-B14F-4D97-AF65-F5344CB8AC3E}">
        <p14:creationId xmlns:p14="http://schemas.microsoft.com/office/powerpoint/2010/main" val="1414108303"/>
      </p:ext>
    </p:extLst>
  </p:cSld>
  <p:clrMapOvr>
    <a:masterClrMapping/>
  </p:clrMapOvr>
  <p:transition spd="med">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03101" y="752382"/>
            <a:ext cx="8337797" cy="5353235"/>
          </a:xfrm>
        </p:spPr>
        <p:txBody>
          <a:bodyPr/>
          <a:lstStyle/>
          <a:p>
            <a:pPr marL="0" indent="0">
              <a:buNone/>
            </a:pPr>
            <a:r>
              <a:rPr lang="tr-TR" sz="3000" dirty="0" smtClean="0">
                <a:solidFill>
                  <a:srgbClr val="CC0066"/>
                </a:solidFill>
              </a:rPr>
              <a:t>Dokunma: </a:t>
            </a:r>
          </a:p>
          <a:p>
            <a:r>
              <a:rPr lang="tr-TR" dirty="0" smtClean="0"/>
              <a:t>Dokunma, duygu-durum açısından oldukça önemlidir. </a:t>
            </a:r>
          </a:p>
          <a:p>
            <a:r>
              <a:rPr lang="tr-TR" dirty="0" smtClean="0"/>
              <a:t>Kime, ne zaman, nerede ve nasıl dokunulacağı yazılı olmayan sosyal kurallarla belirlenmiştir. </a:t>
            </a:r>
          </a:p>
          <a:p>
            <a:r>
              <a:rPr lang="tr-TR" dirty="0" smtClean="0"/>
              <a:t>Dokunmanın çoğu kez tabu (yasak) olmasının nedeni, cinsel davranışla birlikte düşünülmesindendir. Oysa dokunma, fizik bir davranıştır, cinsel anlamı olabilir veya olmayabilir. Önemli olan, kişinin bu konuyu algılama tarzıdır. </a:t>
            </a:r>
          </a:p>
          <a:p>
            <a:r>
              <a:rPr lang="tr-TR" dirty="0" smtClean="0"/>
              <a:t>Dokunma, ilgimizi, sıcaklığımızı ve dostluğumuzu iletir. </a:t>
            </a:r>
            <a:endParaRPr lang="tr-TR" dirty="0"/>
          </a:p>
        </p:txBody>
      </p:sp>
      <p:sp>
        <p:nvSpPr>
          <p:cNvPr id="5" name="Slayt Numarası Yer Tutucusu 4"/>
          <p:cNvSpPr>
            <a:spLocks noGrp="1"/>
          </p:cNvSpPr>
          <p:nvPr>
            <p:ph type="sldNum" sz="quarter" idx="12"/>
          </p:nvPr>
        </p:nvSpPr>
        <p:spPr/>
        <p:txBody>
          <a:bodyPr/>
          <a:lstStyle/>
          <a:p>
            <a:pPr>
              <a:defRPr/>
            </a:pPr>
            <a:fld id="{D4F0C71D-371D-41F6-A717-9190CEFE4855}" type="slidenum">
              <a:rPr lang="en-US" smtClean="0"/>
              <a:pPr>
                <a:defRPr/>
              </a:pPr>
              <a:t>31</a:t>
            </a:fld>
            <a:endParaRPr lang="en-US"/>
          </a:p>
        </p:txBody>
      </p:sp>
    </p:spTree>
    <p:extLst>
      <p:ext uri="{BB962C8B-B14F-4D97-AF65-F5344CB8AC3E}">
        <p14:creationId xmlns:p14="http://schemas.microsoft.com/office/powerpoint/2010/main" val="3368228871"/>
      </p:ext>
    </p:extLst>
  </p:cSld>
  <p:clrMapOvr>
    <a:masterClrMapping/>
  </p:clrMapOvr>
  <p:transition spd="med">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idx="1"/>
          </p:nvPr>
        </p:nvSpPr>
        <p:spPr>
          <a:xfrm>
            <a:off x="628650" y="1348882"/>
            <a:ext cx="7886700" cy="4160236"/>
          </a:xfrm>
        </p:spPr>
        <p:txBody>
          <a:bodyPr/>
          <a:lstStyle/>
          <a:p>
            <a:pPr>
              <a:spcAft>
                <a:spcPts val="600"/>
              </a:spcAft>
            </a:pPr>
            <a:r>
              <a:rPr lang="tr-TR" sz="3000" dirty="0" smtClean="0"/>
              <a:t>Kendimizi tanımak, güvenmek, </a:t>
            </a:r>
          </a:p>
          <a:p>
            <a:pPr>
              <a:spcAft>
                <a:spcPts val="600"/>
              </a:spcAft>
            </a:pPr>
            <a:r>
              <a:rPr lang="tr-TR" sz="3000" dirty="0" smtClean="0"/>
              <a:t>Duygularımızı kontrol etmeyi öğrenmek,</a:t>
            </a:r>
          </a:p>
          <a:p>
            <a:pPr>
              <a:spcAft>
                <a:spcPts val="600"/>
              </a:spcAft>
            </a:pPr>
            <a:r>
              <a:rPr lang="tr-TR" sz="3000" dirty="0" smtClean="0"/>
              <a:t>Kendimizi, kişisel özelliklerimizi başkalarına açık tutmak,</a:t>
            </a:r>
          </a:p>
          <a:p>
            <a:pPr>
              <a:spcAft>
                <a:spcPts val="600"/>
              </a:spcAft>
            </a:pPr>
            <a:r>
              <a:rPr lang="tr-TR" sz="3000" dirty="0" smtClean="0"/>
              <a:t>İyi dinlemek, böylelikle başkalarını anlamaya çalışmak,</a:t>
            </a:r>
          </a:p>
          <a:p>
            <a:pPr marL="0" indent="0">
              <a:spcAft>
                <a:spcPts val="600"/>
              </a:spcAft>
              <a:buNone/>
            </a:pPr>
            <a:r>
              <a:rPr lang="tr-TR" sz="3000" dirty="0" smtClean="0">
                <a:solidFill>
                  <a:srgbClr val="CC0066"/>
                </a:solidFill>
              </a:rPr>
              <a:t>SAĞLIKLI İLETİŞİMİN </a:t>
            </a:r>
            <a:r>
              <a:rPr lang="tr-TR" sz="3000" dirty="0" smtClean="0"/>
              <a:t>yollarıdır.</a:t>
            </a:r>
          </a:p>
        </p:txBody>
      </p:sp>
      <p:sp>
        <p:nvSpPr>
          <p:cNvPr id="6" name="Slayt Numarası Yer Tutucusu 5"/>
          <p:cNvSpPr>
            <a:spLocks noGrp="1"/>
          </p:cNvSpPr>
          <p:nvPr>
            <p:ph type="sldNum" sz="quarter" idx="12"/>
          </p:nvPr>
        </p:nvSpPr>
        <p:spPr/>
        <p:txBody>
          <a:bodyPr/>
          <a:lstStyle/>
          <a:p>
            <a:pPr>
              <a:defRPr/>
            </a:pPr>
            <a:fld id="{D4F0C71D-371D-41F6-A717-9190CEFE4855}" type="slidenum">
              <a:rPr lang="en-US" smtClean="0"/>
              <a:pPr>
                <a:defRPr/>
              </a:pPr>
              <a:t>32</a:t>
            </a:fld>
            <a:endParaRPr lang="en-US"/>
          </a:p>
        </p:txBody>
      </p:sp>
    </p:spTree>
    <p:extLst>
      <p:ext uri="{BB962C8B-B14F-4D97-AF65-F5344CB8AC3E}">
        <p14:creationId xmlns:p14="http://schemas.microsoft.com/office/powerpoint/2010/main" val="2868214349"/>
      </p:ext>
    </p:extLst>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r>
              <a:rPr lang="tr-TR" smtClean="0"/>
              <a:t>Mutsuzluk</a:t>
            </a:r>
            <a:endParaRPr lang="en-US" dirty="0"/>
          </a:p>
        </p:txBody>
      </p:sp>
      <p:sp>
        <p:nvSpPr>
          <p:cNvPr id="7" name="İçerik Yer Tutucusu 6"/>
          <p:cNvSpPr>
            <a:spLocks noGrp="1"/>
          </p:cNvSpPr>
          <p:nvPr>
            <p:ph idx="1"/>
          </p:nvPr>
        </p:nvSpPr>
        <p:spPr>
          <a:xfrm>
            <a:off x="628650" y="1681272"/>
            <a:ext cx="7886700" cy="4646613"/>
          </a:xfrm>
        </p:spPr>
        <p:txBody>
          <a:bodyPr/>
          <a:lstStyle/>
          <a:p>
            <a:pPr>
              <a:spcAft>
                <a:spcPts val="600"/>
              </a:spcAft>
            </a:pPr>
            <a:r>
              <a:rPr lang="tr-TR" sz="3200" dirty="0" smtClean="0"/>
              <a:t>Sahip olamadıklarımızın özlemini çekmek</a:t>
            </a:r>
          </a:p>
          <a:p>
            <a:pPr>
              <a:spcAft>
                <a:spcPts val="600"/>
              </a:spcAft>
            </a:pPr>
            <a:r>
              <a:rPr lang="tr-TR" sz="3200" dirty="0" smtClean="0"/>
              <a:t>Dış dünyayı değiştirmeye çalışmak</a:t>
            </a:r>
          </a:p>
          <a:p>
            <a:pPr>
              <a:spcAft>
                <a:spcPts val="600"/>
              </a:spcAft>
            </a:pPr>
            <a:r>
              <a:rPr lang="tr-TR" sz="3200" dirty="0" smtClean="0"/>
              <a:t>Olumsuz düşünceye sahip olmak</a:t>
            </a:r>
          </a:p>
          <a:p>
            <a:pPr>
              <a:spcAft>
                <a:spcPts val="600"/>
              </a:spcAft>
            </a:pPr>
            <a:r>
              <a:rPr lang="tr-TR" sz="3200" dirty="0" smtClean="0"/>
              <a:t>Olumlu durumları olumsuza dönüştürmek</a:t>
            </a:r>
          </a:p>
          <a:p>
            <a:pPr>
              <a:spcAft>
                <a:spcPts val="600"/>
              </a:spcAft>
            </a:pPr>
            <a:r>
              <a:rPr lang="tr-TR" sz="3200" dirty="0" smtClean="0"/>
              <a:t>Yaşadığı anın değerini bilmemek</a:t>
            </a:r>
          </a:p>
          <a:p>
            <a:pPr>
              <a:spcAft>
                <a:spcPts val="600"/>
              </a:spcAft>
            </a:pPr>
            <a:r>
              <a:rPr lang="tr-TR" sz="3200" dirty="0" smtClean="0"/>
              <a:t>Kendimizi yalnız hissetmek</a:t>
            </a:r>
            <a:endParaRPr lang="tr-TR" sz="3200" dirty="0"/>
          </a:p>
        </p:txBody>
      </p:sp>
      <p:sp>
        <p:nvSpPr>
          <p:cNvPr id="10" name="Slayt Numarası Yer Tutucusu 9"/>
          <p:cNvSpPr>
            <a:spLocks noGrp="1"/>
          </p:cNvSpPr>
          <p:nvPr>
            <p:ph type="sldNum" sz="quarter" idx="12"/>
          </p:nvPr>
        </p:nvSpPr>
        <p:spPr/>
        <p:txBody>
          <a:bodyPr/>
          <a:lstStyle/>
          <a:p>
            <a:pPr>
              <a:defRPr/>
            </a:pPr>
            <a:fld id="{D4F0C71D-371D-41F6-A717-9190CEFE4855}" type="slidenum">
              <a:rPr lang="en-US" smtClean="0"/>
              <a:pPr>
                <a:defRPr/>
              </a:pPr>
              <a:t>4</a:t>
            </a:fld>
            <a:endParaRPr lang="en-US"/>
          </a:p>
        </p:txBody>
      </p:sp>
    </p:spTree>
    <p:extLst>
      <p:ext uri="{BB962C8B-B14F-4D97-AF65-F5344CB8AC3E}">
        <p14:creationId xmlns:p14="http://schemas.microsoft.com/office/powerpoint/2010/main" val="2552577891"/>
      </p:ext>
    </p:extLst>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Duygusal Zeka</a:t>
            </a:r>
            <a:endParaRPr lang="en-US" dirty="0"/>
          </a:p>
        </p:txBody>
      </p:sp>
      <p:sp>
        <p:nvSpPr>
          <p:cNvPr id="8194" name="2 Metin Yer Tutucusu"/>
          <p:cNvSpPr>
            <a:spLocks noGrp="1"/>
          </p:cNvSpPr>
          <p:nvPr>
            <p:ph idx="1"/>
          </p:nvPr>
        </p:nvSpPr>
        <p:spPr>
          <a:xfrm>
            <a:off x="628650" y="1752292"/>
            <a:ext cx="5621230" cy="1754387"/>
          </a:xfrm>
        </p:spPr>
        <p:txBody>
          <a:bodyPr/>
          <a:lstStyle/>
          <a:p>
            <a:pPr marL="0" indent="0">
              <a:buNone/>
            </a:pPr>
            <a:r>
              <a:rPr lang="tr-TR" sz="3200" dirty="0" smtClean="0"/>
              <a:t>Bu iletişimde </a:t>
            </a:r>
            <a:r>
              <a:rPr lang="tr-TR" sz="3200" dirty="0" smtClean="0">
                <a:solidFill>
                  <a:srgbClr val="CC0066"/>
                </a:solidFill>
              </a:rPr>
              <a:t>duygusal zekamız </a:t>
            </a:r>
            <a:r>
              <a:rPr lang="tr-TR" sz="3200" dirty="0" smtClean="0"/>
              <a:t>önemle rol oynar. </a:t>
            </a:r>
          </a:p>
        </p:txBody>
      </p:sp>
      <p:sp>
        <p:nvSpPr>
          <p:cNvPr id="5" name="Rectangle 3"/>
          <p:cNvSpPr txBox="1">
            <a:spLocks noChangeArrowheads="1"/>
          </p:cNvSpPr>
          <p:nvPr/>
        </p:nvSpPr>
        <p:spPr bwMode="auto">
          <a:xfrm>
            <a:off x="628650" y="3113841"/>
            <a:ext cx="7757234" cy="3002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spcBef>
                <a:spcPts val="1000"/>
              </a:spcBef>
              <a:buSzPct val="70000"/>
              <a:buFontTx/>
              <a:buNone/>
              <a:defRPr sz="3200" b="1">
                <a:latin typeface="+mn-lt"/>
              </a:defRPr>
            </a:lvl1pPr>
            <a:lvl2pPr marL="685800" indent="-228600">
              <a:spcBef>
                <a:spcPts val="500"/>
              </a:spcBef>
              <a:buFont typeface="Arial" panose="020B0604020202020204" pitchFamily="34" charset="0"/>
              <a:buChar char="•"/>
              <a:defRPr sz="2400" b="1">
                <a:latin typeface="+mn-lt"/>
              </a:defRPr>
            </a:lvl2pPr>
            <a:lvl3pPr marL="1143000" indent="-228600">
              <a:spcBef>
                <a:spcPts val="500"/>
              </a:spcBef>
              <a:buFont typeface="Arial" panose="020B0604020202020204" pitchFamily="34" charset="0"/>
              <a:buChar char="•"/>
              <a:defRPr sz="2000" b="1">
                <a:latin typeface="+mn-lt"/>
              </a:defRPr>
            </a:lvl3pPr>
            <a:lvl4pPr marL="1600200" indent="-228600">
              <a:spcBef>
                <a:spcPts val="500"/>
              </a:spcBef>
              <a:buFont typeface="Arial" panose="020B0604020202020204" pitchFamily="34" charset="0"/>
              <a:buChar char="•"/>
              <a:defRPr b="1">
                <a:latin typeface="+mn-lt"/>
              </a:defRPr>
            </a:lvl4pPr>
            <a:lvl5pPr marL="2057400" indent="-228600">
              <a:spcBef>
                <a:spcPts val="500"/>
              </a:spcBef>
              <a:buFont typeface="Arial" panose="020B0604020202020204" pitchFamily="34" charset="0"/>
              <a:buChar char="•"/>
              <a:defRPr b="1">
                <a:latin typeface="+mn-lt"/>
              </a:defRPr>
            </a:lvl5pPr>
            <a:lvl6pPr marL="2514600" indent="-228600">
              <a:lnSpc>
                <a:spcPct val="90000"/>
              </a:lnSpc>
              <a:spcBef>
                <a:spcPts val="500"/>
              </a:spcBef>
              <a:buFont typeface="Arial" panose="020B0604020202020204" pitchFamily="34" charset="0"/>
              <a:buChar char="•"/>
              <a:defRPr sz="1800">
                <a:latin typeface="+mn-lt"/>
              </a:defRPr>
            </a:lvl6pPr>
            <a:lvl7pPr marL="2971800" indent="-228600">
              <a:lnSpc>
                <a:spcPct val="90000"/>
              </a:lnSpc>
              <a:spcBef>
                <a:spcPts val="500"/>
              </a:spcBef>
              <a:buFont typeface="Arial" panose="020B0604020202020204" pitchFamily="34" charset="0"/>
              <a:buChar char="•"/>
              <a:defRPr sz="1800">
                <a:latin typeface="+mn-lt"/>
              </a:defRPr>
            </a:lvl7pPr>
            <a:lvl8pPr marL="3429000" indent="-228600">
              <a:lnSpc>
                <a:spcPct val="90000"/>
              </a:lnSpc>
              <a:spcBef>
                <a:spcPts val="500"/>
              </a:spcBef>
              <a:buFont typeface="Arial" panose="020B0604020202020204" pitchFamily="34" charset="0"/>
              <a:buChar char="•"/>
              <a:defRPr sz="1800">
                <a:latin typeface="+mn-lt"/>
              </a:defRPr>
            </a:lvl8pPr>
            <a:lvl9pPr marL="3886200" indent="-228600">
              <a:lnSpc>
                <a:spcPct val="90000"/>
              </a:lnSpc>
              <a:spcBef>
                <a:spcPts val="500"/>
              </a:spcBef>
              <a:buFont typeface="Arial" panose="020B0604020202020204" pitchFamily="34" charset="0"/>
              <a:buChar char="•"/>
              <a:defRPr sz="1800">
                <a:latin typeface="+mn-lt"/>
              </a:defRPr>
            </a:lvl9pPr>
          </a:lstStyle>
          <a:p>
            <a:pPr>
              <a:lnSpc>
                <a:spcPct val="110000"/>
              </a:lnSpc>
            </a:pPr>
            <a:r>
              <a:rPr lang="tr-TR" i="1" dirty="0" smtClean="0"/>
              <a:t>“</a:t>
            </a:r>
            <a:r>
              <a:rPr lang="tr-TR" i="1" dirty="0"/>
              <a:t>Duygusal zeka</a:t>
            </a:r>
            <a:r>
              <a:rPr lang="tr-TR" i="1" dirty="0" smtClean="0"/>
              <a:t>, kişinin </a:t>
            </a:r>
            <a:r>
              <a:rPr lang="tr-TR" i="1" dirty="0"/>
              <a:t>kendi duygularını anlaması, başkalarının yerine kendini koyabilmesi, duygularını yaşamı zenginleştirecek biçimde düzenleyebilmesidir</a:t>
            </a:r>
            <a:r>
              <a:rPr lang="tr-TR" i="1" dirty="0" smtClean="0"/>
              <a:t>.”</a:t>
            </a:r>
            <a:endParaRPr lang="tr-TR" i="1" dirty="0"/>
          </a:p>
        </p:txBody>
      </p:sp>
      <p:pic>
        <p:nvPicPr>
          <p:cNvPr id="3076" name="Picture 4" descr="İlgili resim"/>
          <p:cNvPicPr>
            <a:picLocks noChangeAspect="1" noChangeArrowheads="1"/>
          </p:cNvPicPr>
          <p:nvPr/>
        </p:nvPicPr>
        <p:blipFill>
          <a:blip r:embed="rId2" cstate="print">
            <a:clrChange>
              <a:clrFrom>
                <a:srgbClr val="F1F2F2"/>
              </a:clrFrom>
              <a:clrTo>
                <a:srgbClr val="F1F2F2">
                  <a:alpha val="0"/>
                </a:srgbClr>
              </a:clrTo>
            </a:clrChange>
            <a:extLst>
              <a:ext uri="{28A0092B-C50C-407E-A947-70E740481C1C}">
                <a14:useLocalDpi xmlns:a14="http://schemas.microsoft.com/office/drawing/2010/main" val="0"/>
              </a:ext>
            </a:extLst>
          </a:blip>
          <a:srcRect/>
          <a:stretch>
            <a:fillRect/>
          </a:stretch>
        </p:blipFill>
        <p:spPr bwMode="auto">
          <a:xfrm>
            <a:off x="5939161" y="292963"/>
            <a:ext cx="3087714" cy="1853477"/>
          </a:xfrm>
          <a:prstGeom prst="rect">
            <a:avLst/>
          </a:prstGeom>
          <a:noFill/>
          <a:extLst>
            <a:ext uri="{909E8E84-426E-40DD-AFC4-6F175D3DCCD1}">
              <a14:hiddenFill xmlns:a14="http://schemas.microsoft.com/office/drawing/2010/main">
                <a:solidFill>
                  <a:srgbClr val="FFFFFF"/>
                </a:solidFill>
              </a14:hiddenFill>
            </a:ext>
          </a:extLst>
        </p:spPr>
      </p:pic>
      <p:sp>
        <p:nvSpPr>
          <p:cNvPr id="7" name="Slayt Numarası Yer Tutucusu 6"/>
          <p:cNvSpPr>
            <a:spLocks noGrp="1"/>
          </p:cNvSpPr>
          <p:nvPr>
            <p:ph type="sldNum" sz="quarter" idx="12"/>
          </p:nvPr>
        </p:nvSpPr>
        <p:spPr/>
        <p:txBody>
          <a:bodyPr/>
          <a:lstStyle/>
          <a:p>
            <a:pPr>
              <a:defRPr/>
            </a:pPr>
            <a:fld id="{D4F0C71D-371D-41F6-A717-9190CEFE4855}" type="slidenum">
              <a:rPr lang="en-US" smtClean="0"/>
              <a:pPr>
                <a:defRPr/>
              </a:pPr>
              <a:t>5</a:t>
            </a:fld>
            <a:endParaRPr lang="en-US"/>
          </a:p>
        </p:txBody>
      </p:sp>
    </p:spTree>
    <p:extLst>
      <p:ext uri="{BB962C8B-B14F-4D97-AF65-F5344CB8AC3E}">
        <p14:creationId xmlns:p14="http://schemas.microsoft.com/office/powerpoint/2010/main" val="3855122722"/>
      </p:ext>
    </p:extLst>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9125" y="444500"/>
            <a:ext cx="8240790" cy="971550"/>
          </a:xfrm>
        </p:spPr>
        <p:txBody>
          <a:bodyPr>
            <a:normAutofit fontScale="90000"/>
          </a:bodyPr>
          <a:lstStyle/>
          <a:p>
            <a:r>
              <a:rPr lang="tr-TR" dirty="0" smtClean="0"/>
              <a:t>Duygusal Zekilerin Genel Özellikleri</a:t>
            </a:r>
            <a:endParaRPr lang="en-US" dirty="0"/>
          </a:p>
        </p:txBody>
      </p:sp>
      <p:sp>
        <p:nvSpPr>
          <p:cNvPr id="18435" name="Rectangle 3"/>
          <p:cNvSpPr>
            <a:spLocks noGrp="1" noChangeArrowheads="1"/>
          </p:cNvSpPr>
          <p:nvPr>
            <p:ph idx="1"/>
          </p:nvPr>
        </p:nvSpPr>
        <p:spPr>
          <a:xfrm>
            <a:off x="628650" y="1841070"/>
            <a:ext cx="7886700" cy="3521044"/>
          </a:xfrm>
        </p:spPr>
        <p:txBody>
          <a:bodyPr/>
          <a:lstStyle/>
          <a:p>
            <a:pPr>
              <a:spcAft>
                <a:spcPts val="600"/>
              </a:spcAft>
            </a:pPr>
            <a:r>
              <a:rPr lang="tr-TR" sz="3000" dirty="0" smtClean="0"/>
              <a:t>Kendi beden dilini kontrol edebilmek,</a:t>
            </a:r>
          </a:p>
          <a:p>
            <a:pPr>
              <a:spcAft>
                <a:spcPts val="600"/>
              </a:spcAft>
            </a:pPr>
            <a:r>
              <a:rPr lang="tr-TR" sz="3000" dirty="0" smtClean="0"/>
              <a:t>Başkalarının beden diline duyarlı olmak,</a:t>
            </a:r>
          </a:p>
          <a:p>
            <a:pPr>
              <a:spcAft>
                <a:spcPts val="600"/>
              </a:spcAft>
            </a:pPr>
            <a:r>
              <a:rPr lang="tr-TR" sz="3000" dirty="0" smtClean="0"/>
              <a:t>Empati göstermek, </a:t>
            </a:r>
          </a:p>
          <a:p>
            <a:pPr>
              <a:spcAft>
                <a:spcPts val="600"/>
              </a:spcAft>
            </a:pPr>
            <a:r>
              <a:rPr lang="tr-TR" sz="3000" dirty="0" smtClean="0"/>
              <a:t>İnsanlarla olumlu ilişkiler içinde olmak, </a:t>
            </a:r>
          </a:p>
          <a:p>
            <a:pPr>
              <a:spcAft>
                <a:spcPts val="600"/>
              </a:spcAft>
            </a:pPr>
            <a:r>
              <a:rPr lang="tr-TR" sz="3000" dirty="0" smtClean="0"/>
              <a:t>Yüksek duygusal enerjiye sahip olmak,</a:t>
            </a:r>
          </a:p>
        </p:txBody>
      </p:sp>
      <p:sp>
        <p:nvSpPr>
          <p:cNvPr id="5" name="Slayt Numarası Yer Tutucusu 4"/>
          <p:cNvSpPr>
            <a:spLocks noGrp="1"/>
          </p:cNvSpPr>
          <p:nvPr>
            <p:ph type="sldNum" sz="quarter" idx="12"/>
          </p:nvPr>
        </p:nvSpPr>
        <p:spPr/>
        <p:txBody>
          <a:bodyPr/>
          <a:lstStyle/>
          <a:p>
            <a:pPr>
              <a:defRPr/>
            </a:pPr>
            <a:fld id="{D4F0C71D-371D-41F6-A717-9190CEFE4855}" type="slidenum">
              <a:rPr lang="en-US" smtClean="0"/>
              <a:pPr>
                <a:defRPr/>
              </a:pPr>
              <a:t>6</a:t>
            </a:fld>
            <a:endParaRPr lang="en-US"/>
          </a:p>
        </p:txBody>
      </p:sp>
    </p:spTree>
    <p:extLst>
      <p:ext uri="{BB962C8B-B14F-4D97-AF65-F5344CB8AC3E}">
        <p14:creationId xmlns:p14="http://schemas.microsoft.com/office/powerpoint/2010/main" val="2469277630"/>
      </p:ext>
    </p:extLst>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9125" y="444500"/>
            <a:ext cx="8240790" cy="971550"/>
          </a:xfrm>
        </p:spPr>
        <p:txBody>
          <a:bodyPr>
            <a:normAutofit fontScale="90000"/>
          </a:bodyPr>
          <a:lstStyle/>
          <a:p>
            <a:r>
              <a:rPr lang="tr-TR" dirty="0" smtClean="0"/>
              <a:t>Duygusal Zekilerin Genel Özellikleri</a:t>
            </a:r>
            <a:endParaRPr lang="en-US" dirty="0"/>
          </a:p>
        </p:txBody>
      </p:sp>
      <p:sp>
        <p:nvSpPr>
          <p:cNvPr id="18435" name="Rectangle 3"/>
          <p:cNvSpPr>
            <a:spLocks noGrp="1" noChangeArrowheads="1"/>
          </p:cNvSpPr>
          <p:nvPr>
            <p:ph idx="1"/>
          </p:nvPr>
        </p:nvSpPr>
        <p:spPr>
          <a:xfrm>
            <a:off x="628650" y="1459329"/>
            <a:ext cx="7886700" cy="4905959"/>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spcBef>
                <a:spcPts val="600"/>
              </a:spcBef>
              <a:spcAft>
                <a:spcPts val="0"/>
              </a:spcAft>
            </a:pPr>
            <a:r>
              <a:rPr lang="tr-TR" sz="3000" dirty="0"/>
              <a:t>Çalışmaya istekli olmak,</a:t>
            </a:r>
          </a:p>
          <a:p>
            <a:pPr>
              <a:spcBef>
                <a:spcPts val="600"/>
              </a:spcBef>
              <a:spcAft>
                <a:spcPts val="0"/>
              </a:spcAft>
            </a:pPr>
            <a:r>
              <a:rPr lang="tr-TR" sz="3000" dirty="0"/>
              <a:t>İyimserlik, </a:t>
            </a:r>
          </a:p>
          <a:p>
            <a:pPr>
              <a:spcBef>
                <a:spcPts val="600"/>
              </a:spcBef>
              <a:spcAft>
                <a:spcPts val="0"/>
              </a:spcAft>
            </a:pPr>
            <a:r>
              <a:rPr lang="tr-TR" sz="3000" dirty="0"/>
              <a:t>Değişime istek duymak, </a:t>
            </a:r>
          </a:p>
          <a:p>
            <a:pPr>
              <a:spcBef>
                <a:spcPts val="600"/>
              </a:spcBef>
              <a:spcAft>
                <a:spcPts val="0"/>
              </a:spcAft>
            </a:pPr>
            <a:r>
              <a:rPr lang="tr-TR" sz="3000" dirty="0"/>
              <a:t>Kendini yönlendirebilmek, </a:t>
            </a:r>
          </a:p>
          <a:p>
            <a:pPr>
              <a:spcBef>
                <a:spcPts val="600"/>
              </a:spcBef>
              <a:spcAft>
                <a:spcPts val="0"/>
              </a:spcAft>
            </a:pPr>
            <a:r>
              <a:rPr lang="tr-TR" sz="3000" dirty="0"/>
              <a:t>Hoşgörülü olmak,</a:t>
            </a:r>
          </a:p>
          <a:p>
            <a:pPr>
              <a:spcBef>
                <a:spcPts val="600"/>
              </a:spcBef>
              <a:spcAft>
                <a:spcPts val="0"/>
              </a:spcAft>
            </a:pPr>
            <a:r>
              <a:rPr lang="tr-TR" sz="3000" dirty="0"/>
              <a:t>Alçakgönüllü olmak,</a:t>
            </a:r>
          </a:p>
          <a:p>
            <a:pPr>
              <a:spcBef>
                <a:spcPts val="600"/>
              </a:spcBef>
              <a:spcAft>
                <a:spcPts val="0"/>
              </a:spcAft>
            </a:pPr>
            <a:r>
              <a:rPr lang="tr-TR" sz="3000" dirty="0"/>
              <a:t>Olumsuz duygularla başa çıkmak, </a:t>
            </a:r>
          </a:p>
          <a:p>
            <a:pPr>
              <a:spcBef>
                <a:spcPts val="600"/>
              </a:spcBef>
              <a:spcAft>
                <a:spcPts val="0"/>
              </a:spcAft>
            </a:pPr>
            <a:r>
              <a:rPr lang="tr-TR" sz="3000" dirty="0"/>
              <a:t>Stres yönetimi,</a:t>
            </a:r>
          </a:p>
          <a:p>
            <a:pPr>
              <a:spcBef>
                <a:spcPts val="600"/>
              </a:spcBef>
              <a:spcAft>
                <a:spcPts val="0"/>
              </a:spcAft>
            </a:pPr>
            <a:r>
              <a:rPr lang="tr-TR" sz="3000" dirty="0" smtClean="0"/>
              <a:t>Kararlılık.</a:t>
            </a:r>
            <a:endParaRPr lang="tr-TR" sz="3000" dirty="0"/>
          </a:p>
        </p:txBody>
      </p:sp>
      <p:sp>
        <p:nvSpPr>
          <p:cNvPr id="3" name="Slayt Numarası Yer Tutucusu 2"/>
          <p:cNvSpPr>
            <a:spLocks noGrp="1"/>
          </p:cNvSpPr>
          <p:nvPr>
            <p:ph type="sldNum" sz="quarter" idx="12"/>
          </p:nvPr>
        </p:nvSpPr>
        <p:spPr/>
        <p:txBody>
          <a:bodyPr/>
          <a:lstStyle/>
          <a:p>
            <a:pPr>
              <a:defRPr/>
            </a:pPr>
            <a:fld id="{D4F0C71D-371D-41F6-A717-9190CEFE4855}" type="slidenum">
              <a:rPr lang="en-US" smtClean="0"/>
              <a:pPr>
                <a:defRPr/>
              </a:pPr>
              <a:t>7</a:t>
            </a:fld>
            <a:endParaRPr lang="en-US"/>
          </a:p>
        </p:txBody>
      </p:sp>
    </p:spTree>
    <p:extLst>
      <p:ext uri="{BB962C8B-B14F-4D97-AF65-F5344CB8AC3E}">
        <p14:creationId xmlns:p14="http://schemas.microsoft.com/office/powerpoint/2010/main" val="1680117283"/>
      </p:ext>
    </p:extLst>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9125" y="444499"/>
            <a:ext cx="7886700" cy="1455321"/>
          </a:xfrm>
        </p:spPr>
        <p:txBody>
          <a:bodyPr>
            <a:normAutofit/>
          </a:bodyPr>
          <a:lstStyle/>
          <a:p>
            <a:r>
              <a:rPr lang="tr-TR" dirty="0" smtClean="0"/>
              <a:t>Duygusal Zeka İçin Gereken </a:t>
            </a:r>
            <a:br>
              <a:rPr lang="tr-TR" dirty="0" smtClean="0"/>
            </a:br>
            <a:r>
              <a:rPr lang="tr-TR" dirty="0" smtClean="0"/>
              <a:t>Yetkinlikler</a:t>
            </a:r>
            <a:endParaRPr lang="en-US" dirty="0"/>
          </a:p>
        </p:txBody>
      </p:sp>
      <p:sp>
        <p:nvSpPr>
          <p:cNvPr id="19459" name="Rectangle 14"/>
          <p:cNvSpPr>
            <a:spLocks noGrp="1" noChangeArrowheads="1"/>
          </p:cNvSpPr>
          <p:nvPr>
            <p:ph idx="1"/>
          </p:nvPr>
        </p:nvSpPr>
        <p:spPr>
          <a:xfrm>
            <a:off x="628650" y="2068497"/>
            <a:ext cx="7886700" cy="4108466"/>
          </a:xfrm>
        </p:spPr>
        <p:txBody>
          <a:bodyPr/>
          <a:lstStyle/>
          <a:p>
            <a:r>
              <a:rPr lang="tr-TR" sz="3200" dirty="0" smtClean="0"/>
              <a:t>Kendini Tanıma (Öz-bilinç)</a:t>
            </a:r>
          </a:p>
          <a:p>
            <a:r>
              <a:rPr lang="tr-TR" sz="3200" dirty="0" smtClean="0"/>
              <a:t>Kendini Yönetme</a:t>
            </a:r>
          </a:p>
          <a:p>
            <a:r>
              <a:rPr lang="tr-TR" sz="3200" dirty="0" smtClean="0"/>
              <a:t>Motivasyon</a:t>
            </a:r>
          </a:p>
          <a:p>
            <a:r>
              <a:rPr lang="tr-TR" sz="3200" dirty="0" smtClean="0"/>
              <a:t>Empati</a:t>
            </a:r>
          </a:p>
          <a:p>
            <a:r>
              <a:rPr lang="tr-TR" sz="3200" dirty="0" smtClean="0"/>
              <a:t>Sosyal Beceriler</a:t>
            </a:r>
          </a:p>
          <a:p>
            <a:r>
              <a:rPr lang="tr-TR" sz="3200" dirty="0" smtClean="0"/>
              <a:t>İletişim Becerisi</a:t>
            </a:r>
          </a:p>
        </p:txBody>
      </p:sp>
      <p:sp>
        <p:nvSpPr>
          <p:cNvPr id="5" name="Slayt Numarası Yer Tutucusu 4"/>
          <p:cNvSpPr>
            <a:spLocks noGrp="1"/>
          </p:cNvSpPr>
          <p:nvPr>
            <p:ph type="sldNum" sz="quarter" idx="12"/>
          </p:nvPr>
        </p:nvSpPr>
        <p:spPr/>
        <p:txBody>
          <a:bodyPr/>
          <a:lstStyle/>
          <a:p>
            <a:pPr>
              <a:defRPr/>
            </a:pPr>
            <a:fld id="{D4F0C71D-371D-41F6-A717-9190CEFE4855}" type="slidenum">
              <a:rPr lang="en-US" smtClean="0"/>
              <a:pPr>
                <a:defRPr/>
              </a:pPr>
              <a:t>8</a:t>
            </a:fld>
            <a:endParaRPr lang="en-US"/>
          </a:p>
        </p:txBody>
      </p:sp>
    </p:spTree>
    <p:extLst>
      <p:ext uri="{BB962C8B-B14F-4D97-AF65-F5344CB8AC3E}">
        <p14:creationId xmlns:p14="http://schemas.microsoft.com/office/powerpoint/2010/main" val="3449530475"/>
      </p:ext>
    </p:extLst>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i="1" dirty="0" smtClean="0"/>
              <a:t>Kendini Tanıma</a:t>
            </a:r>
            <a:endParaRPr lang="en-US" sz="4000" i="1" dirty="0"/>
          </a:p>
        </p:txBody>
      </p:sp>
      <p:sp>
        <p:nvSpPr>
          <p:cNvPr id="20482" name="Rectangle 20"/>
          <p:cNvSpPr>
            <a:spLocks noGrp="1" noChangeArrowheads="1"/>
          </p:cNvSpPr>
          <p:nvPr>
            <p:ph idx="1"/>
          </p:nvPr>
        </p:nvSpPr>
        <p:spPr>
          <a:xfrm>
            <a:off x="628650" y="1743416"/>
            <a:ext cx="7886700" cy="2020718"/>
          </a:xfrm>
        </p:spPr>
        <p:txBody>
          <a:bodyPr/>
          <a:lstStyle/>
          <a:p>
            <a:pPr marL="0" indent="0">
              <a:lnSpc>
                <a:spcPct val="120000"/>
              </a:lnSpc>
              <a:buNone/>
            </a:pPr>
            <a:r>
              <a:rPr lang="tr-TR" sz="3200" dirty="0" smtClean="0"/>
              <a:t>Kişinin kendi duygularını, ihtiyaçlarını, hedeflerini tanıması, tercihlerini yapabilmesidir.</a:t>
            </a:r>
          </a:p>
        </p:txBody>
      </p:sp>
      <p:sp>
        <p:nvSpPr>
          <p:cNvPr id="5" name="Slayt Numarası Yer Tutucusu 4"/>
          <p:cNvSpPr>
            <a:spLocks noGrp="1"/>
          </p:cNvSpPr>
          <p:nvPr>
            <p:ph type="sldNum" sz="quarter" idx="12"/>
          </p:nvPr>
        </p:nvSpPr>
        <p:spPr/>
        <p:txBody>
          <a:bodyPr/>
          <a:lstStyle/>
          <a:p>
            <a:pPr>
              <a:defRPr/>
            </a:pPr>
            <a:fld id="{D4F0C71D-371D-41F6-A717-9190CEFE4855}" type="slidenum">
              <a:rPr lang="en-US" smtClean="0"/>
              <a:pPr>
                <a:defRPr/>
              </a:pPr>
              <a:t>9</a:t>
            </a:fld>
            <a:endParaRPr lang="en-US"/>
          </a:p>
        </p:txBody>
      </p:sp>
      <p:pic>
        <p:nvPicPr>
          <p:cNvPr id="4098" name="Picture 2" descr="Kendini Tanıma ile ilgili görsel sonuc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91218" y="3356869"/>
            <a:ext cx="4654932" cy="259116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0144489"/>
      </p:ext>
    </p:extLst>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2152</TotalTime>
  <Words>1002</Words>
  <Application>Microsoft Office PowerPoint</Application>
  <PresentationFormat>Ekran Gösterisi (4:3)</PresentationFormat>
  <Paragraphs>156</Paragraphs>
  <Slides>32</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32</vt:i4>
      </vt:variant>
    </vt:vector>
  </HeadingPairs>
  <TitlesOfParts>
    <vt:vector size="38" baseType="lpstr">
      <vt:lpstr>游ゴシック</vt:lpstr>
      <vt:lpstr>Arial</vt:lpstr>
      <vt:lpstr>Calibri</vt:lpstr>
      <vt:lpstr>Comic Sans MS</vt:lpstr>
      <vt:lpstr>Times New Roman</vt:lpstr>
      <vt:lpstr>Office Teması</vt:lpstr>
      <vt:lpstr>İLETİŞİM</vt:lpstr>
      <vt:lpstr>İletişim</vt:lpstr>
      <vt:lpstr>Mutsuzluk</vt:lpstr>
      <vt:lpstr>Mutsuzluk</vt:lpstr>
      <vt:lpstr>Duygusal Zeka</vt:lpstr>
      <vt:lpstr>Duygusal Zekilerin Genel Özellikleri</vt:lpstr>
      <vt:lpstr>Duygusal Zekilerin Genel Özellikleri</vt:lpstr>
      <vt:lpstr>Duygusal Zeka İçin Gereken  Yetkinlikler</vt:lpstr>
      <vt:lpstr>Kendini Tanıma</vt:lpstr>
      <vt:lpstr>Kendini Yönetme</vt:lpstr>
      <vt:lpstr>Motivasyon</vt:lpstr>
      <vt:lpstr>Empati</vt:lpstr>
      <vt:lpstr>PowerPoint Sunusu</vt:lpstr>
      <vt:lpstr>Sosyal Beceriler</vt:lpstr>
      <vt:lpstr>İletişim Becerisi</vt:lpstr>
      <vt:lpstr>İletişim Becerisi</vt:lpstr>
      <vt:lpstr>PowerPoint Sunusu</vt:lpstr>
      <vt:lpstr>İletişim Türleri</vt:lpstr>
      <vt:lpstr>Sözlü İletişim</vt:lpstr>
      <vt:lpstr>Sözsüz İletişim</vt:lpstr>
      <vt:lpstr>PowerPoint Sunusu</vt:lpstr>
      <vt:lpstr>Girişkenlik Davranışları</vt:lpstr>
      <vt:lpstr>Girişkenlik Davranışları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Murat</dc:creator>
  <cp:lastModifiedBy>saba</cp:lastModifiedBy>
  <cp:revision>180</cp:revision>
  <dcterms:created xsi:type="dcterms:W3CDTF">2019-12-09T10:03:14Z</dcterms:created>
  <dcterms:modified xsi:type="dcterms:W3CDTF">2019-12-27T12:29:42Z</dcterms:modified>
</cp:coreProperties>
</file>