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4" r:id="rId4"/>
    <p:sldId id="281" r:id="rId5"/>
    <p:sldId id="258" r:id="rId6"/>
    <p:sldId id="259" r:id="rId7"/>
    <p:sldId id="283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6" d="100"/>
          <a:sy n="86" d="100"/>
        </p:scale>
        <p:origin x="152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itlePag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1500" y="1676401"/>
            <a:ext cx="8001000" cy="2424766"/>
          </a:xfrm>
        </p:spPr>
        <p:txBody>
          <a:bodyPr anchor="b" anchorCtr="0">
            <a:noAutofit/>
          </a:bodyPr>
          <a:lstStyle>
            <a:lvl1pPr>
              <a:defRPr sz="5600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1500" y="4419600"/>
            <a:ext cx="8001000" cy="1219200"/>
          </a:xfrm>
        </p:spPr>
        <p:txBody>
          <a:bodyPr/>
          <a:lstStyle>
            <a:lvl1pPr marL="0" indent="0" algn="ctr">
              <a:spcAft>
                <a:spcPts val="0"/>
              </a:spcAft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standardRul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5100" y="41910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434609"/>
            <a:ext cx="3749040" cy="1709928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0" y="2551176"/>
            <a:ext cx="3749040" cy="3145536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spcAft>
                <a:spcPts val="1000"/>
              </a:spcAft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short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2898" y="2305609"/>
            <a:ext cx="2495550" cy="9525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 descr="parAvio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08222">
            <a:off x="6798020" y="538594"/>
            <a:ext cx="1808485" cy="516710"/>
          </a:xfrm>
          <a:prstGeom prst="rect">
            <a:avLst/>
          </a:prstGeom>
        </p:spPr>
      </p:pic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150174">
            <a:off x="4827538" y="836203"/>
            <a:ext cx="3657600" cy="4937760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TitlePag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2924825"/>
            <a:ext cx="8001000" cy="1709928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" y="4800600"/>
            <a:ext cx="8001000" cy="12192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Aft>
                <a:spcPts val="300"/>
              </a:spcAft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shortRul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4225" y="4666129"/>
            <a:ext cx="2495550" cy="9525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1355093">
            <a:off x="2359666" y="458370"/>
            <a:ext cx="4424669" cy="3079124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9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2 Pictures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TitlePag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Picture 10" descr="parAvio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08222">
            <a:off x="6835967" y="278688"/>
            <a:ext cx="1695954" cy="48455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2924825"/>
            <a:ext cx="8001000" cy="1709928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" y="4800600"/>
            <a:ext cx="8001000" cy="12192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Aft>
                <a:spcPts val="300"/>
              </a:spcAft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shortRul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24225" y="4666129"/>
            <a:ext cx="2495550" cy="9525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12" descr="parAvio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785255">
            <a:off x="2866028" y="3182426"/>
            <a:ext cx="1695954" cy="484558"/>
          </a:xfrm>
          <a:prstGeom prst="rect">
            <a:avLst/>
          </a:prstGeom>
        </p:spPr>
      </p:pic>
      <p:sp>
        <p:nvSpPr>
          <p:cNvPr id="10" name="Picture Placeholder 2"/>
          <p:cNvSpPr>
            <a:spLocks noGrp="1"/>
          </p:cNvSpPr>
          <p:nvPr>
            <p:ph type="pic" idx="13"/>
          </p:nvPr>
        </p:nvSpPr>
        <p:spPr>
          <a:xfrm rot="150321">
            <a:off x="4329929" y="546774"/>
            <a:ext cx="4163077" cy="2961146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31750" dir="9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 algn="r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1380673">
            <a:off x="699762" y="451178"/>
            <a:ext cx="4163077" cy="2961146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900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TitlePag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83480" y="4800600"/>
            <a:ext cx="3246120" cy="1188720"/>
          </a:xfrm>
        </p:spPr>
        <p:txBody>
          <a:bodyPr vert="horz" lIns="91440" tIns="45720" rIns="91440" bIns="45720" rtlCol="0" anchor="t" anchorCtr="0">
            <a:normAutofit/>
          </a:bodyPr>
          <a:lstStyle>
            <a:lvl1pPr marL="0" indent="0" algn="ctr">
              <a:spcAft>
                <a:spcPts val="300"/>
              </a:spcAft>
              <a:buNone/>
              <a:defRPr sz="2000">
                <a:solidFill>
                  <a:schemeClr val="tx1"/>
                </a:solidFill>
                <a:latin typeface="Mistral" pitchFamily="66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idx="13"/>
          </p:nvPr>
        </p:nvSpPr>
        <p:spPr>
          <a:xfrm rot="253865">
            <a:off x="4415567" y="369110"/>
            <a:ext cx="3794703" cy="2729767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60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 algn="r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0973137">
            <a:off x="530124" y="631160"/>
            <a:ext cx="3837559" cy="2604282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9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14" name="Picture Placeholder 2"/>
          <p:cNvSpPr>
            <a:spLocks noGrp="1"/>
          </p:cNvSpPr>
          <p:nvPr>
            <p:ph type="pic" idx="14"/>
          </p:nvPr>
        </p:nvSpPr>
        <p:spPr>
          <a:xfrm rot="470783">
            <a:off x="708565" y="3070624"/>
            <a:ext cx="3918749" cy="2827517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114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 algn="r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 rot="21240000">
            <a:off x="4717562" y="3396154"/>
            <a:ext cx="3474720" cy="1097280"/>
          </a:xfrm>
        </p:spPr>
        <p:txBody>
          <a:bodyPr vert="horz" lIns="91440" tIns="45720" rIns="91440" bIns="45720" rtlCol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spcAft>
                <a:spcPts val="300"/>
              </a:spcAft>
              <a:buNone/>
              <a:defRPr sz="2800" kern="1200">
                <a:solidFill>
                  <a:schemeClr val="tx1"/>
                </a:solidFill>
                <a:latin typeface="Mistral" pitchFamily="66" charset="0"/>
                <a:ea typeface="+mn-ea"/>
                <a:cs typeface="+mn-cs"/>
              </a:defRPr>
            </a:lvl1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tr-TR" smtClean="0"/>
              <a:t>Click to edit Master title style</a:t>
            </a:r>
            <a:endParaRPr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4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TitlePag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0" y="4876800"/>
            <a:ext cx="3048000" cy="118872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Aft>
                <a:spcPts val="300"/>
              </a:spcAft>
              <a:buNone/>
              <a:defRPr sz="2000" kern="1200">
                <a:solidFill>
                  <a:schemeClr val="tx1"/>
                </a:solidFill>
                <a:latin typeface="Mistral" pitchFamily="66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pic>
        <p:nvPicPr>
          <p:cNvPr id="15" name="Picture 14" descr="parAvio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08222">
            <a:off x="7428515" y="2619243"/>
            <a:ext cx="1580737" cy="451639"/>
          </a:xfrm>
          <a:prstGeom prst="rect">
            <a:avLst/>
          </a:prstGeom>
        </p:spPr>
      </p:pic>
      <p:pic>
        <p:nvPicPr>
          <p:cNvPr id="11" name="Picture 10" descr="pictureStamp-Fram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22260">
            <a:off x="6339646" y="604321"/>
            <a:ext cx="1610332" cy="2025115"/>
          </a:xfrm>
          <a:prstGeom prst="rect">
            <a:avLst/>
          </a:prstGeom>
        </p:spPr>
      </p:pic>
      <p:pic>
        <p:nvPicPr>
          <p:cNvPr id="13" name="Picture 12" descr="pictureStamp-Fram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22260">
            <a:off x="4891846" y="985321"/>
            <a:ext cx="1610332" cy="2025115"/>
          </a:xfrm>
          <a:prstGeom prst="rect">
            <a:avLst/>
          </a:prstGeom>
        </p:spPr>
      </p:pic>
      <p:sp>
        <p:nvSpPr>
          <p:cNvPr id="16" name="Picture Placeholder 2"/>
          <p:cNvSpPr>
            <a:spLocks noGrp="1"/>
          </p:cNvSpPr>
          <p:nvPr>
            <p:ph type="pic" idx="14"/>
          </p:nvPr>
        </p:nvSpPr>
        <p:spPr>
          <a:xfrm rot="247118">
            <a:off x="5075220" y="1165774"/>
            <a:ext cx="1243584" cy="1664208"/>
          </a:xfrm>
          <a:solidFill>
            <a:srgbClr val="FFFFFF">
              <a:shade val="85000"/>
            </a:srgbClr>
          </a:solidFill>
          <a:ln w="114300" cap="sq">
            <a:noFill/>
            <a:miter lim="800000"/>
          </a:ln>
          <a:effectLst/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17" name="Picture Placeholder 2"/>
          <p:cNvSpPr>
            <a:spLocks noGrp="1"/>
          </p:cNvSpPr>
          <p:nvPr>
            <p:ph type="pic" idx="15"/>
          </p:nvPr>
        </p:nvSpPr>
        <p:spPr>
          <a:xfrm rot="271248">
            <a:off x="6523020" y="784774"/>
            <a:ext cx="1243584" cy="1664208"/>
          </a:xfrm>
          <a:solidFill>
            <a:srgbClr val="FFFFFF">
              <a:shade val="85000"/>
            </a:srgbClr>
          </a:solidFill>
          <a:ln w="114300" cap="sq">
            <a:noFill/>
            <a:miter lim="800000"/>
          </a:ln>
          <a:effectLst/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10" name="Picture Placeholder 2"/>
          <p:cNvSpPr>
            <a:spLocks noGrp="1"/>
          </p:cNvSpPr>
          <p:nvPr>
            <p:ph type="pic" idx="13"/>
          </p:nvPr>
        </p:nvSpPr>
        <p:spPr>
          <a:xfrm rot="253865">
            <a:off x="4519045" y="2873698"/>
            <a:ext cx="3931920" cy="2834640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69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 algn="r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1193488">
            <a:off x="610678" y="450635"/>
            <a:ext cx="3931920" cy="2834640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9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 rot="21240000">
            <a:off x="455724" y="3551615"/>
            <a:ext cx="3474720" cy="1097280"/>
          </a:xfrm>
        </p:spPr>
        <p:txBody>
          <a:bodyPr vert="horz" lIns="91440" tIns="45720" rIns="91440" bIns="45720" rtlCol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spcAft>
                <a:spcPts val="300"/>
              </a:spcAft>
              <a:buNone/>
              <a:defRPr sz="2800" kern="1200">
                <a:solidFill>
                  <a:schemeClr val="tx1"/>
                </a:solidFill>
                <a:latin typeface="Mistral" pitchFamily="66" charset="0"/>
                <a:ea typeface="+mn-ea"/>
                <a:cs typeface="+mn-cs"/>
              </a:defRPr>
            </a:lvl1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tr-TR" smtClean="0"/>
              <a:t>Click to edit Master title style</a:t>
            </a: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 marL="2286000" indent="-457200">
              <a:defRPr/>
            </a:lvl6pPr>
            <a:lvl7pPr marL="2286000" indent="-457200">
              <a:defRPr/>
            </a:lvl7pPr>
            <a:lvl8pPr marL="2286000" indent="-457200">
              <a:defRPr/>
            </a:lvl8pPr>
            <a:lvl9pPr marL="2286000" indent="-457200">
              <a:defRPr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standard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100" y="15240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634" y="577849"/>
            <a:ext cx="1882589" cy="5461001"/>
          </a:xfrm>
        </p:spPr>
        <p:txBody>
          <a:bodyPr vert="eaVert"/>
          <a:lstStyle>
            <a:lvl1pPr>
              <a:defRPr sz="4400"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8224" y="577849"/>
            <a:ext cx="5768788" cy="5461001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vertical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2859" y="1562100"/>
            <a:ext cx="152400" cy="37338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standard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100" y="15240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with 3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itlePag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1500" y="2057401"/>
            <a:ext cx="8001000" cy="2424766"/>
          </a:xfrm>
        </p:spPr>
        <p:txBody>
          <a:bodyPr anchor="b" anchorCtr="0">
            <a:noAutofit/>
          </a:bodyPr>
          <a:lstStyle>
            <a:lvl1pPr>
              <a:defRPr sz="5600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1500" y="4800600"/>
            <a:ext cx="8001000" cy="1219200"/>
          </a:xfrm>
        </p:spPr>
        <p:txBody>
          <a:bodyPr/>
          <a:lstStyle>
            <a:lvl1pPr marL="0" indent="0" algn="ctr">
              <a:spcAft>
                <a:spcPts val="0"/>
              </a:spcAft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standardRul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5100" y="45720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 descr="pictureStamp-Fram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366660">
            <a:off x="5138374" y="599839"/>
            <a:ext cx="1610332" cy="2025115"/>
          </a:xfrm>
          <a:prstGeom prst="rect">
            <a:avLst/>
          </a:prstGeom>
        </p:spPr>
      </p:pic>
      <p:pic>
        <p:nvPicPr>
          <p:cNvPr id="11" name="Picture 10" descr="pictureStamp-Fram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329776">
            <a:off x="2072772" y="555386"/>
            <a:ext cx="1610332" cy="2025115"/>
          </a:xfrm>
          <a:prstGeom prst="rect">
            <a:avLst/>
          </a:prstGeom>
        </p:spPr>
      </p:pic>
      <p:sp>
        <p:nvSpPr>
          <p:cNvPr id="12" name="Picture Placeholder 2"/>
          <p:cNvSpPr>
            <a:spLocks noGrp="1"/>
          </p:cNvSpPr>
          <p:nvPr>
            <p:ph type="pic" idx="14"/>
          </p:nvPr>
        </p:nvSpPr>
        <p:spPr>
          <a:xfrm rot="21254634">
            <a:off x="2256146" y="735839"/>
            <a:ext cx="1243584" cy="1664208"/>
          </a:xfrm>
          <a:solidFill>
            <a:srgbClr val="FFFFFF">
              <a:shade val="85000"/>
            </a:srgbClr>
          </a:solidFill>
          <a:ln w="114300" cap="sq">
            <a:noFill/>
            <a:miter lim="800000"/>
          </a:ln>
          <a:effectLst/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13" name="Picture Placeholder 2"/>
          <p:cNvSpPr>
            <a:spLocks noGrp="1"/>
          </p:cNvSpPr>
          <p:nvPr>
            <p:ph type="pic" idx="15"/>
          </p:nvPr>
        </p:nvSpPr>
        <p:spPr>
          <a:xfrm rot="21315648">
            <a:off x="5321748" y="780292"/>
            <a:ext cx="1243584" cy="1664208"/>
          </a:xfrm>
          <a:solidFill>
            <a:srgbClr val="FFFFFF">
              <a:shade val="85000"/>
            </a:srgbClr>
          </a:solidFill>
          <a:ln w="114300" cap="sq">
            <a:noFill/>
            <a:miter lim="800000"/>
          </a:ln>
          <a:effectLst/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pic>
        <p:nvPicPr>
          <p:cNvPr id="14" name="Picture 13" descr="pictureStamp-Fram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51790">
            <a:off x="3591963" y="936015"/>
            <a:ext cx="1610332" cy="2025115"/>
          </a:xfrm>
          <a:prstGeom prst="rect">
            <a:avLst/>
          </a:prstGeom>
        </p:spPr>
      </p:pic>
      <p:sp>
        <p:nvSpPr>
          <p:cNvPr id="17" name="Picture Placeholder 2"/>
          <p:cNvSpPr>
            <a:spLocks noGrp="1"/>
          </p:cNvSpPr>
          <p:nvPr>
            <p:ph type="pic" idx="17"/>
          </p:nvPr>
        </p:nvSpPr>
        <p:spPr>
          <a:xfrm rot="100778">
            <a:off x="3775337" y="1116468"/>
            <a:ext cx="1243584" cy="1664208"/>
          </a:xfrm>
          <a:solidFill>
            <a:srgbClr val="FFFFFF">
              <a:shade val="85000"/>
            </a:srgbClr>
          </a:solidFill>
          <a:ln w="114300" cap="sq">
            <a:noFill/>
            <a:miter lim="800000"/>
          </a:ln>
          <a:effectLst/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1282700"/>
            <a:ext cx="8001000" cy="1917700"/>
          </a:xfrm>
        </p:spPr>
        <p:txBody>
          <a:bodyPr anchor="b" anchorCtr="0">
            <a:noAutofit/>
          </a:bodyPr>
          <a:lstStyle>
            <a:lvl1pPr algn="ctr">
              <a:defRPr sz="5600" b="0" cap="none" baseline="0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1500" y="3644153"/>
            <a:ext cx="8001000" cy="833718"/>
          </a:xfrm>
        </p:spPr>
        <p:txBody>
          <a:bodyPr anchor="t" anchorCtr="0"/>
          <a:lstStyle>
            <a:lvl1pPr marL="0" indent="0" algn="ctr">
              <a:spcAft>
                <a:spcPts val="0"/>
              </a:spcAft>
              <a:buNone/>
              <a:defRPr sz="2000" cap="none" baseline="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standard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100" y="33528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274638"/>
            <a:ext cx="8001000" cy="1143000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71500" y="1936751"/>
            <a:ext cx="3749040" cy="4102100"/>
          </a:xfrm>
        </p:spPr>
        <p:txBody>
          <a:bodyPr>
            <a:normAutofit/>
          </a:bodyPr>
          <a:lstStyle>
            <a:lvl1pPr>
              <a:spcAft>
                <a:spcPts val="1600"/>
              </a:spcAft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461963">
              <a:defRPr sz="1800"/>
            </a:lvl6pPr>
            <a:lvl7pPr marL="2290763" indent="-461963">
              <a:defRPr sz="1800"/>
            </a:lvl7pPr>
            <a:lvl8pPr marL="2290763" indent="-461963">
              <a:defRPr sz="1800"/>
            </a:lvl8pPr>
            <a:lvl9pPr marL="2290763" indent="-461963"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3460" y="1936751"/>
            <a:ext cx="3749040" cy="4102100"/>
          </a:xfrm>
        </p:spPr>
        <p:txBody>
          <a:bodyPr>
            <a:normAutofit/>
          </a:bodyPr>
          <a:lstStyle>
            <a:lvl1pPr>
              <a:spcAft>
                <a:spcPts val="1600"/>
              </a:spcAft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461963">
              <a:defRPr sz="1800"/>
            </a:lvl6pPr>
            <a:lvl7pPr marL="2290763" indent="-461963">
              <a:defRPr sz="1800"/>
            </a:lvl7pPr>
            <a:lvl8pPr marL="2290763" indent="-461963">
              <a:defRPr sz="1800"/>
            </a:lvl8pPr>
            <a:lvl9pPr marL="2290763" indent="-461963"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standard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100" y="15240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274638"/>
            <a:ext cx="80010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1500" y="1874838"/>
            <a:ext cx="3749040" cy="639762"/>
          </a:xfrm>
        </p:spPr>
        <p:txBody>
          <a:bodyPr anchor="ctr" anchorCtr="0">
            <a:noAutofit/>
          </a:bodyPr>
          <a:lstStyle>
            <a:lvl1pPr marL="0" indent="0" algn="ctr">
              <a:spcAft>
                <a:spcPts val="0"/>
              </a:spcAft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" y="2590800"/>
            <a:ext cx="3749040" cy="3448050"/>
          </a:xfrm>
        </p:spPr>
        <p:txBody>
          <a:bodyPr>
            <a:normAutofit/>
          </a:bodyPr>
          <a:lstStyle>
            <a:lvl1pPr>
              <a:spcAft>
                <a:spcPts val="1400"/>
              </a:spcAft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461963">
              <a:defRPr sz="1800"/>
            </a:lvl6pPr>
            <a:lvl7pPr marL="2290763" indent="-461963">
              <a:defRPr sz="1800"/>
            </a:lvl7pPr>
            <a:lvl8pPr marL="2290763" indent="-461963">
              <a:defRPr sz="1800"/>
            </a:lvl8pPr>
            <a:lvl9pPr marL="2290763" indent="-461963"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23460" y="1874838"/>
            <a:ext cx="3749040" cy="639762"/>
          </a:xfrm>
        </p:spPr>
        <p:txBody>
          <a:bodyPr anchor="ctr" anchorCtr="0">
            <a:noAutofit/>
          </a:bodyPr>
          <a:lstStyle>
            <a:lvl1pPr marL="0" indent="0" algn="ctr">
              <a:spcAft>
                <a:spcPts val="0"/>
              </a:spcAft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23460" y="2590800"/>
            <a:ext cx="3749040" cy="3448050"/>
          </a:xfrm>
        </p:spPr>
        <p:txBody>
          <a:bodyPr>
            <a:normAutofit/>
          </a:bodyPr>
          <a:lstStyle>
            <a:lvl1pPr>
              <a:spcAft>
                <a:spcPts val="1400"/>
              </a:spcAft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461963">
              <a:defRPr sz="1800"/>
            </a:lvl6pPr>
            <a:lvl7pPr marL="2290763" indent="-461963">
              <a:defRPr sz="1800"/>
            </a:lvl7pPr>
            <a:lvl8pPr marL="2290763" indent="-461963">
              <a:defRPr sz="1800"/>
            </a:lvl8pPr>
            <a:lvl9pPr marL="2290763" indent="-461963"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 descr="standard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100" y="15240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6153" y="443752"/>
            <a:ext cx="3749040" cy="1707777"/>
          </a:xfrm>
        </p:spPr>
        <p:txBody>
          <a:bodyPr anchor="b">
            <a:noAutofit/>
          </a:bodyPr>
          <a:lstStyle>
            <a:lvl1pPr algn="ctr">
              <a:defRPr sz="3600" b="0"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27494" y="430306"/>
            <a:ext cx="3749040" cy="5608544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 marL="2290763" indent="-461963">
              <a:defRPr sz="2000"/>
            </a:lvl6pPr>
            <a:lvl7pPr marL="2290763" indent="-461963">
              <a:defRPr sz="2000"/>
            </a:lvl7pPr>
            <a:lvl8pPr marL="2290763" indent="-461963">
              <a:defRPr sz="2000"/>
            </a:lvl8pPr>
            <a:lvl9pPr marL="2290763" indent="-461963"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6153" y="2554940"/>
            <a:ext cx="3749040" cy="3146613"/>
          </a:xfrm>
        </p:spPr>
        <p:txBody>
          <a:bodyPr>
            <a:normAutofit/>
          </a:bodyPr>
          <a:lstStyle>
            <a:lvl1pPr marL="0" indent="0" algn="ctr">
              <a:spcAft>
                <a:spcPts val="1000"/>
              </a:spcAft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short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2898" y="2305609"/>
            <a:ext cx="2495550" cy="9525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TextPageOverlay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71500" y="6158753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71500" y="274638"/>
            <a:ext cx="8001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1500" y="1905000"/>
            <a:ext cx="80010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72100" y="6158753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46220" y="6158753"/>
            <a:ext cx="10515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914400" rtl="0" eaLnBrk="1" latinLnBrk="0" hangingPunct="1">
        <a:spcBef>
          <a:spcPts val="0"/>
        </a:spcBef>
        <a:spcAft>
          <a:spcPts val="2000"/>
        </a:spcAft>
        <a:buFont typeface="Wingdings 2" pitchFamily="18" charset="2"/>
        <a:buChar char="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457200" algn="l" defTabSz="914400" rtl="0" eaLnBrk="1" latinLnBrk="0" hangingPunct="1">
        <a:spcBef>
          <a:spcPts val="0"/>
        </a:spcBef>
        <a:spcAft>
          <a:spcPts val="1000"/>
        </a:spcAft>
        <a:buClr>
          <a:schemeClr val="bg2"/>
        </a:buClr>
        <a:buFont typeface="Wingdings 2" pitchFamily="18" charset="2"/>
        <a:buChar char="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indent="-457200" algn="l" defTabSz="914400" rtl="0" eaLnBrk="1" latinLnBrk="0" hangingPunct="1">
        <a:spcBef>
          <a:spcPts val="0"/>
        </a:spcBef>
        <a:spcAft>
          <a:spcPts val="1000"/>
        </a:spcAft>
        <a:buFont typeface="Wingdings 2" pitchFamily="18" charset="2"/>
        <a:buChar char="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indent="-457200" algn="l" defTabSz="914400" rtl="0" eaLnBrk="1" latinLnBrk="0" hangingPunct="1">
        <a:spcBef>
          <a:spcPts val="0"/>
        </a:spcBef>
        <a:spcAft>
          <a:spcPts val="1000"/>
        </a:spcAft>
        <a:buClr>
          <a:schemeClr val="bg2"/>
        </a:buClr>
        <a:buFont typeface="Wingdings 2" pitchFamily="18" charset="2"/>
        <a:buChar char="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286000" indent="-457200" algn="l" defTabSz="914400" rtl="0" eaLnBrk="1" latinLnBrk="0" hangingPunct="1">
        <a:spcBef>
          <a:spcPts val="0"/>
        </a:spcBef>
        <a:spcAft>
          <a:spcPts val="1000"/>
        </a:spcAft>
        <a:buFont typeface="Wingdings 2" pitchFamily="18" charset="2"/>
        <a:buChar char="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indent="-461963" algn="l" defTabSz="914400" rtl="0" eaLnBrk="1" latinLnBrk="0" hangingPunct="1">
        <a:spcBef>
          <a:spcPts val="0"/>
        </a:spcBef>
        <a:spcAft>
          <a:spcPts val="600"/>
        </a:spcAft>
        <a:buClr>
          <a:schemeClr val="bg2"/>
        </a:buClr>
        <a:buFont typeface="Wingdings 2" pitchFamily="18" charset="2"/>
        <a:buChar char="ò"/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3205163" indent="-461963" algn="l" defTabSz="914400" rtl="0" eaLnBrk="1" latinLnBrk="0" hangingPunct="1">
        <a:spcBef>
          <a:spcPts val="0"/>
        </a:spcBef>
        <a:spcAft>
          <a:spcPts val="600"/>
        </a:spcAft>
        <a:buFont typeface="Wingdings 2" pitchFamily="18" charset="2"/>
        <a:buChar char="ò"/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3657600" indent="-461963" algn="l" defTabSz="914400" rtl="0" eaLnBrk="1" latinLnBrk="0" hangingPunct="1">
        <a:spcBef>
          <a:spcPts val="0"/>
        </a:spcBef>
        <a:spcAft>
          <a:spcPts val="600"/>
        </a:spcAft>
        <a:buClr>
          <a:schemeClr val="bg2"/>
        </a:buClr>
        <a:buFont typeface="Wingdings 2" pitchFamily="18" charset="2"/>
        <a:buChar char="ò"/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8pPr>
      <a:lvl9pPr marL="4119563" indent="-461963" algn="l" defTabSz="914400" rtl="0" eaLnBrk="1" latinLnBrk="0" hangingPunct="1">
        <a:spcBef>
          <a:spcPts val="0"/>
        </a:spcBef>
        <a:spcAft>
          <a:spcPts val="600"/>
        </a:spcAft>
        <a:buFont typeface="Wingdings 2" pitchFamily="18" charset="2"/>
        <a:buChar char="ò"/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ÇEVRE</a:t>
            </a:r>
            <a:r>
              <a:rPr lang="tr-TR" dirty="0" smtClean="0"/>
              <a:t> FELSEFESİ</a:t>
            </a:r>
            <a:r>
              <a:rPr lang="en-US" dirty="0" smtClean="0"/>
              <a:t> VE ÇEVRE ETİĞİ</a:t>
            </a:r>
            <a:r>
              <a:rPr lang="tr-TR" dirty="0" smtClean="0"/>
              <a:t> YAKLAŞIMLARI</a:t>
            </a:r>
            <a:r>
              <a:rPr lang="tr-TR" smtClean="0"/>
              <a:t/>
            </a:r>
            <a:br>
              <a:rPr lang="tr-TR" smtClean="0"/>
            </a:br>
            <a:r>
              <a:rPr lang="tr-TR" smtClean="0"/>
              <a:t>14.Hafta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Prof.Dr.Kıvılcım</a:t>
            </a:r>
            <a:r>
              <a:rPr lang="tr-TR" dirty="0" smtClean="0"/>
              <a:t> ERTAN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70186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ÇEVRE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err="1"/>
              <a:t>İnsanmerkezci</a:t>
            </a:r>
            <a:r>
              <a:rPr lang="tr-TR" dirty="0"/>
              <a:t>, </a:t>
            </a:r>
            <a:r>
              <a:rPr lang="tr-TR" dirty="0" err="1"/>
              <a:t>canlımerkezci</a:t>
            </a:r>
            <a:r>
              <a:rPr lang="tr-TR" dirty="0"/>
              <a:t> ve </a:t>
            </a:r>
            <a:r>
              <a:rPr lang="tr-TR" dirty="0" err="1"/>
              <a:t>çevremerkezi</a:t>
            </a:r>
            <a:r>
              <a:rPr lang="tr-TR" dirty="0"/>
              <a:t> sınıflandırma dışındaki diğer bir düşünce, </a:t>
            </a:r>
            <a:r>
              <a:rPr lang="tr-TR" dirty="0" err="1"/>
              <a:t>ekofeminizmdir</a:t>
            </a:r>
            <a:r>
              <a:rPr lang="tr-TR" dirty="0"/>
              <a:t>. </a:t>
            </a:r>
            <a:r>
              <a:rPr lang="tr-TR" dirty="0" err="1"/>
              <a:t>Ekofeminizm</a:t>
            </a:r>
            <a:r>
              <a:rPr lang="tr-TR" dirty="0"/>
              <a:t>, toplumsal baskı ile doğanın baskı altına alınması arasında bir yakınlık gören bir dizi yaklaşıma dayanır.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96050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Çevre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2800" dirty="0"/>
              <a:t>Birçok </a:t>
            </a:r>
            <a:r>
              <a:rPr lang="tr-TR" sz="2800" dirty="0" err="1"/>
              <a:t>ekofeminist</a:t>
            </a:r>
            <a:r>
              <a:rPr lang="tr-TR" sz="2800" dirty="0"/>
              <a:t>, teorileri erkek ve kadın arasında temel ve ortadan kaldırılamaz farklılıklar olduğu inancına dayalı teorileri olması bakımından </a:t>
            </a:r>
            <a:r>
              <a:rPr lang="tr-TR" sz="2800" b="1" dirty="0" err="1"/>
              <a:t>özcülüğü</a:t>
            </a:r>
            <a:r>
              <a:rPr lang="tr-TR" sz="2800" b="1" dirty="0"/>
              <a:t>, </a:t>
            </a:r>
            <a:r>
              <a:rPr lang="tr-TR" sz="2800" b="1" dirty="0" err="1"/>
              <a:t>temelciliği</a:t>
            </a:r>
            <a:r>
              <a:rPr lang="tr-TR" sz="2800" b="1" dirty="0"/>
              <a:t> </a:t>
            </a:r>
            <a:r>
              <a:rPr lang="tr-TR" sz="2800" b="1" dirty="0" smtClean="0"/>
              <a:t>destekler (</a:t>
            </a:r>
            <a:r>
              <a:rPr lang="tr-TR" sz="2800" b="1" dirty="0" err="1"/>
              <a:t>H</a:t>
            </a:r>
            <a:r>
              <a:rPr lang="tr-TR" sz="2800" b="1" dirty="0" err="1" smtClean="0"/>
              <a:t>eywood</a:t>
            </a:r>
            <a:r>
              <a:rPr lang="tr-TR" sz="2800" b="1" dirty="0" smtClean="0"/>
              <a:t>, 2010).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5760490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Çevre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Murray</a:t>
            </a:r>
            <a:r>
              <a:rPr lang="tr-TR" dirty="0"/>
              <a:t> </a:t>
            </a:r>
            <a:r>
              <a:rPr lang="tr-TR" dirty="0" err="1"/>
              <a:t>Bokchin’in</a:t>
            </a:r>
            <a:r>
              <a:rPr lang="tr-TR" dirty="0"/>
              <a:t> </a:t>
            </a:r>
            <a:r>
              <a:rPr lang="tr-TR" b="1" dirty="0"/>
              <a:t>Toplumsal Ekoloji</a:t>
            </a:r>
            <a:r>
              <a:rPr lang="tr-TR" dirty="0"/>
              <a:t> yaklaşımı, diğer bir çevre etiği yaklaşımdır. Çevreci ve ideolojik anlamda anarşist kimliğiyle </a:t>
            </a:r>
            <a:r>
              <a:rPr lang="tr-TR" dirty="0" err="1"/>
              <a:t>anarko</a:t>
            </a:r>
            <a:r>
              <a:rPr lang="tr-TR" dirty="0"/>
              <a:t>-çevreci olarak isimlendirilen </a:t>
            </a:r>
            <a:r>
              <a:rPr lang="tr-TR" dirty="0" err="1"/>
              <a:t>Murray</a:t>
            </a:r>
            <a:r>
              <a:rPr lang="tr-TR" dirty="0"/>
              <a:t> </a:t>
            </a:r>
            <a:r>
              <a:rPr lang="tr-TR" dirty="0" err="1"/>
              <a:t>Bookchin</a:t>
            </a:r>
            <a:r>
              <a:rPr lang="tr-TR" dirty="0"/>
              <a:t>, çevre tanımında Doğal Çevre (I. Doğa) ve Yapay Çevre (II. Doğa) ayrımı yapmıştır (</a:t>
            </a:r>
            <a:r>
              <a:rPr lang="tr-TR" dirty="0" err="1"/>
              <a:t>Bookchin</a:t>
            </a:r>
            <a:r>
              <a:rPr lang="tr-TR" dirty="0"/>
              <a:t> 1994: 30-31).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1482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Çevre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Bookchin</a:t>
            </a:r>
            <a:r>
              <a:rPr lang="tr-TR" dirty="0"/>
              <a:t> (2000: 237), canlı-merkezci yaklaşımla doğal evrim ile insan-merkezci olarak değerlendirdiğimiz toplumsal evrimin birbirinden ayrılma</a:t>
            </a:r>
            <a:r>
              <a:rPr lang="tr-TR" sz="2600" dirty="0"/>
              <a:t>ması gerektiğini ileri sürmüştür.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86709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Çevre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925551" y="2274838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/>
              <a:t>Toplumsal Ekoloji Enstitüsü’nün ve bu düşüncenin kurucusu olan </a:t>
            </a:r>
            <a:r>
              <a:rPr lang="tr-TR" dirty="0" err="1"/>
              <a:t>Murray</a:t>
            </a:r>
            <a:r>
              <a:rPr lang="tr-TR" dirty="0"/>
              <a:t> </a:t>
            </a:r>
            <a:r>
              <a:rPr lang="tr-TR" dirty="0" err="1"/>
              <a:t>Bookchin’in</a:t>
            </a:r>
            <a:r>
              <a:rPr lang="tr-TR" dirty="0"/>
              <a:t> düşüncesine göre, insanlar arasında hiyerarşiye dayalı ayrımlar ile doğal ve yapay çevre arasında yaratılan ayrım, insan müdahalesi sonucu oluşan ve hiyerarşik yapılanmadan kaynaklanan yanlış bir sistemin ürünüdür.   </a:t>
            </a:r>
          </a:p>
        </p:txBody>
      </p:sp>
    </p:spTree>
    <p:extLst>
      <p:ext uri="{BB962C8B-B14F-4D97-AF65-F5344CB8AC3E}">
        <p14:creationId xmlns:p14="http://schemas.microsoft.com/office/powerpoint/2010/main" val="34758216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err="1"/>
              <a:t>Ataöv</a:t>
            </a:r>
            <a:r>
              <a:rPr lang="tr-TR" dirty="0"/>
              <a:t>, </a:t>
            </a:r>
            <a:r>
              <a:rPr lang="tr-TR" dirty="0" err="1"/>
              <a:t>Türkkaya</a:t>
            </a:r>
            <a:r>
              <a:rPr lang="tr-TR" dirty="0"/>
              <a:t> (2009), Kapitalizm ve Çevre, İleri Yayınları, 1. Baskı, İstanbul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Bookchin</a:t>
            </a:r>
            <a:r>
              <a:rPr lang="tr-TR" dirty="0" smtClean="0"/>
              <a:t>, </a:t>
            </a:r>
            <a:r>
              <a:rPr lang="tr-TR" dirty="0" err="1" smtClean="0"/>
              <a:t>Murray</a:t>
            </a:r>
            <a:r>
              <a:rPr lang="tr-TR" dirty="0" smtClean="0"/>
              <a:t> </a:t>
            </a:r>
            <a:r>
              <a:rPr lang="tr-TR" dirty="0"/>
              <a:t>	(1994), </a:t>
            </a:r>
            <a:r>
              <a:rPr lang="tr-TR" b="1" dirty="0"/>
              <a:t>Özgürlüğün Ekolojisi</a:t>
            </a:r>
            <a:r>
              <a:rPr lang="tr-TR" i="1" dirty="0"/>
              <a:t>,</a:t>
            </a:r>
            <a:r>
              <a:rPr lang="tr-TR" dirty="0"/>
              <a:t> İstanbul, Ayrıntı Yayınları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r>
              <a:rPr lang="tr-TR" dirty="0" err="1" smtClean="0"/>
              <a:t>Heywood</a:t>
            </a:r>
            <a:r>
              <a:rPr lang="tr-TR" dirty="0" smtClean="0"/>
              <a:t>, </a:t>
            </a:r>
            <a:r>
              <a:rPr lang="tr-TR" dirty="0"/>
              <a:t>A</a:t>
            </a:r>
            <a:r>
              <a:rPr lang="tr-TR" dirty="0" smtClean="0"/>
              <a:t>ndrew </a:t>
            </a:r>
            <a:r>
              <a:rPr lang="tr-TR" dirty="0"/>
              <a:t>(2010), </a:t>
            </a:r>
            <a:r>
              <a:rPr lang="tr-TR" b="1" dirty="0"/>
              <a:t>Siyasi İdeolojiler</a:t>
            </a:r>
            <a:r>
              <a:rPr lang="tr-TR" dirty="0"/>
              <a:t>, Adres Yayınları, Ankara</a:t>
            </a:r>
            <a:endParaRPr lang="tr-TR" dirty="0"/>
          </a:p>
          <a:p>
            <a:r>
              <a:rPr lang="tr-TR" dirty="0" err="1"/>
              <a:t>Des</a:t>
            </a:r>
            <a:r>
              <a:rPr lang="tr-TR" dirty="0"/>
              <a:t> </a:t>
            </a:r>
            <a:r>
              <a:rPr lang="tr-TR" dirty="0" err="1"/>
              <a:t>Jardins</a:t>
            </a:r>
            <a:r>
              <a:rPr lang="tr-TR" dirty="0"/>
              <a:t>, Joseph R. (2006), Çevre Etiği, İmge Kitabevi Yayınları, Ankara.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8588258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avelogue">
  <a:themeElements>
    <a:clrScheme name="Travelogue">
      <a:dk1>
        <a:sysClr val="windowText" lastClr="000000"/>
      </a:dk1>
      <a:lt1>
        <a:srgbClr val="EAC968"/>
      </a:lt1>
      <a:dk2>
        <a:srgbClr val="2A2515"/>
      </a:dk2>
      <a:lt2>
        <a:srgbClr val="82682C"/>
      </a:lt2>
      <a:accent1>
        <a:srgbClr val="B74D21"/>
      </a:accent1>
      <a:accent2>
        <a:srgbClr val="A32323"/>
      </a:accent2>
      <a:accent3>
        <a:srgbClr val="4576A3"/>
      </a:accent3>
      <a:accent4>
        <a:srgbClr val="615D9A"/>
      </a:accent4>
      <a:accent5>
        <a:srgbClr val="67924B"/>
      </a:accent5>
      <a:accent6>
        <a:srgbClr val="BF7B1B"/>
      </a:accent6>
      <a:hlink>
        <a:srgbClr val="99350B"/>
      </a:hlink>
      <a:folHlink>
        <a:srgbClr val="785140"/>
      </a:folHlink>
    </a:clrScheme>
    <a:fontScheme name="Travelogue">
      <a:majorFont>
        <a:latin typeface="Calisto MT"/>
        <a:ea typeface=""/>
        <a:cs typeface=""/>
        <a:font script="Jpan" typeface="ＭＳ 明朝"/>
        <a:font script="Hans" typeface="宋体"/>
        <a:font script="Hant" typeface="新細明體"/>
      </a:majorFont>
      <a:minorFont>
        <a:latin typeface="Calisto MT"/>
        <a:ea typeface=""/>
        <a:cs typeface=""/>
        <a:font script="Jpan" typeface="ＭＳ 明朝"/>
        <a:font script="Hans" typeface="宋体"/>
        <a:font script="Hant" typeface="新細明體"/>
      </a:minorFont>
    </a:fontScheme>
    <a:fmtScheme name="Travelogu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130000"/>
              </a:schemeClr>
              <a:schemeClr val="phClr">
                <a:tint val="80000"/>
                <a:satMod val="150000"/>
              </a:schemeClr>
            </a:duotone>
          </a:blip>
          <a:tile tx="0" ty="0" sx="50000" sy="5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20000"/>
                <a:satMod val="130000"/>
              </a:schemeClr>
              <a:schemeClr val="phClr">
                <a:tint val="80000"/>
                <a:satMod val="150000"/>
              </a:schemeClr>
            </a:duotone>
          </a:blip>
          <a:tile tx="0" ty="0" sx="50000" sy="50000" flip="none" algn="tl"/>
        </a:blip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6600000" sx="102000" sy="102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88900" dist="63500" dir="2400000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sunset" dir="t">
              <a:rot lat="0" lon="0" rev="4200000"/>
            </a:lightRig>
          </a:scene3d>
          <a:sp3d>
            <a:bevelT w="63500" h="254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0000"/>
                <a:hueMod val="85000"/>
                <a:satMod val="300000"/>
                <a:lumMod val="100000"/>
              </a:schemeClr>
            </a:gs>
            <a:gs pos="40000">
              <a:schemeClr val="phClr">
                <a:tint val="45000"/>
                <a:shade val="99000"/>
                <a:hueMod val="95000"/>
                <a:satMod val="300000"/>
                <a:lumMod val="100000"/>
              </a:schemeClr>
            </a:gs>
            <a:gs pos="100000">
              <a:schemeClr val="phClr">
                <a:shade val="20000"/>
                <a:hueMod val="95000"/>
                <a:satMod val="255000"/>
                <a:lumMod val="100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70000"/>
                <a:satMod val="2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Travelogue.thmx</Template>
  <TotalTime>77</TotalTime>
  <Words>206</Words>
  <Application>Microsoft Office PowerPoint</Application>
  <PresentationFormat>Ekran Gösterisi (4:3)</PresentationFormat>
  <Paragraphs>18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Calisto MT</vt:lpstr>
      <vt:lpstr>Mistral</vt:lpstr>
      <vt:lpstr>Wingdings 2</vt:lpstr>
      <vt:lpstr>Travelogue</vt:lpstr>
      <vt:lpstr>ÇEVRE FELSEFESİ VE ÇEVRE ETİĞİ YAKLAŞIMLARI 14.Hafta</vt:lpstr>
      <vt:lpstr>ÇEVRE</vt:lpstr>
      <vt:lpstr>Çevre</vt:lpstr>
      <vt:lpstr>Çevre</vt:lpstr>
      <vt:lpstr>Çevre</vt:lpstr>
      <vt:lpstr>Çevre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KENT VE YURTTAŞLIK</dc:title>
  <dc:creator>Apple</dc:creator>
  <cp:lastModifiedBy>KIVILCIM ERTAN</cp:lastModifiedBy>
  <cp:revision>23</cp:revision>
  <dcterms:created xsi:type="dcterms:W3CDTF">2014-03-19T06:29:54Z</dcterms:created>
  <dcterms:modified xsi:type="dcterms:W3CDTF">2019-11-29T10:50:46Z</dcterms:modified>
</cp:coreProperties>
</file>