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5501" y="1480080"/>
            <a:ext cx="8574622" cy="2616199"/>
          </a:xfrm>
        </p:spPr>
        <p:txBody>
          <a:bodyPr/>
          <a:lstStyle/>
          <a:p>
            <a:pPr algn="ctr"/>
            <a:r>
              <a:rPr lang="en-US" dirty="0" smtClean="0"/>
              <a:t>HABLEMOS DE…</a:t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REDES SOCIALES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181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666875" y="431602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Estar informado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4557712" y="1763316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Ciberacoso / acoso virtual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200149" y="2576514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a</a:t>
            </a:r>
            <a:r>
              <a:rPr lang="es-ES" sz="2800" b="1" dirty="0" smtClean="0">
                <a:solidFill>
                  <a:schemeClr val="tx1"/>
                </a:solidFill>
              </a:rPr>
              <a:t>ctividades profesionales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3014662" y="5450088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p</a:t>
            </a:r>
            <a:r>
              <a:rPr lang="es-ES" sz="2800" b="1" dirty="0" smtClean="0">
                <a:solidFill>
                  <a:schemeClr val="tx1"/>
                </a:solidFill>
              </a:rPr>
              <a:t>rovocan adicción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7639050" y="5153026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e</a:t>
            </a:r>
            <a:r>
              <a:rPr lang="es-ES" sz="2800" b="1" dirty="0" smtClean="0">
                <a:solidFill>
                  <a:schemeClr val="tx1"/>
                </a:solidFill>
              </a:rPr>
              <a:t>stán de moda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8648699" y="3400425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chatear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8801099" y="1855590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Conocer gente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7048500" y="531614"/>
            <a:ext cx="367665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Exposición pública de datos privados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1666875" y="4162426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c</a:t>
            </a:r>
            <a:r>
              <a:rPr lang="es-ES" sz="2800" b="1" dirty="0" smtClean="0">
                <a:solidFill>
                  <a:schemeClr val="tx1"/>
                </a:solidFill>
              </a:rPr>
              <a:t>onectar con la familia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024437" y="3559078"/>
            <a:ext cx="30861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f</a:t>
            </a:r>
            <a:r>
              <a:rPr lang="es-ES" sz="2800" b="1" dirty="0" smtClean="0">
                <a:solidFill>
                  <a:schemeClr val="tx1"/>
                </a:solidFill>
              </a:rPr>
              <a:t>avorecen el cotilleo</a:t>
            </a:r>
            <a:endParaRPr lang="tr-T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3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1" y="1985962"/>
            <a:ext cx="10018713" cy="1752599"/>
          </a:xfrm>
        </p:spPr>
        <p:txBody>
          <a:bodyPr/>
          <a:lstStyle/>
          <a:p>
            <a:r>
              <a:rPr lang="en-US" dirty="0" smtClean="0"/>
              <a:t>Antes de </a:t>
            </a:r>
            <a:r>
              <a:rPr lang="en-US" dirty="0" err="1" smtClean="0"/>
              <a:t>empezar</a:t>
            </a:r>
            <a:r>
              <a:rPr lang="en-US" dirty="0" smtClean="0"/>
              <a:t>, </a:t>
            </a:r>
            <a:r>
              <a:rPr lang="es-ES" b="1" dirty="0" smtClean="0"/>
              <a:t>¿qué vocabulario conocéis relacionado con el ordenador?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634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Belirtme Çizgisi 4"/>
          <p:cNvSpPr/>
          <p:nvPr/>
        </p:nvSpPr>
        <p:spPr>
          <a:xfrm>
            <a:off x="5509020" y="2406254"/>
            <a:ext cx="1976438" cy="1381125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enchufe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6" name="Oval Belirtme Çizgisi 5"/>
          <p:cNvSpPr/>
          <p:nvPr/>
        </p:nvSpPr>
        <p:spPr>
          <a:xfrm>
            <a:off x="1447801" y="4301133"/>
            <a:ext cx="2128838" cy="1500187"/>
          </a:xfrm>
          <a:prstGeom prst="wedgeEllipseCallout">
            <a:avLst>
              <a:gd name="adj1" fmla="val 79167"/>
              <a:gd name="adj2" fmla="val -13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cargador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Oval Belirtme Çizgisi 6"/>
          <p:cNvSpPr/>
          <p:nvPr/>
        </p:nvSpPr>
        <p:spPr>
          <a:xfrm>
            <a:off x="9111851" y="3153963"/>
            <a:ext cx="2521744" cy="1500187"/>
          </a:xfrm>
          <a:prstGeom prst="wedgeEllipseCallout">
            <a:avLst>
              <a:gd name="adj1" fmla="val -70125"/>
              <a:gd name="adj2" fmla="val -42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</a:rPr>
              <a:t>isco duro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Oval Belirtme Çizgisi 7"/>
          <p:cNvSpPr/>
          <p:nvPr/>
        </p:nvSpPr>
        <p:spPr>
          <a:xfrm>
            <a:off x="8403430" y="320873"/>
            <a:ext cx="2128838" cy="1500187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altavoces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Oval Belirtme Çizgisi 8"/>
          <p:cNvSpPr/>
          <p:nvPr/>
        </p:nvSpPr>
        <p:spPr>
          <a:xfrm>
            <a:off x="10372723" y="1653776"/>
            <a:ext cx="1595438" cy="1210866"/>
          </a:xfrm>
          <a:prstGeom prst="wedgeEllipseCallout">
            <a:avLst>
              <a:gd name="adj1" fmla="val -90684"/>
              <a:gd name="adj2" fmla="val 94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torre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Oval Belirtme Çizgisi 9"/>
          <p:cNvSpPr/>
          <p:nvPr/>
        </p:nvSpPr>
        <p:spPr>
          <a:xfrm>
            <a:off x="5585220" y="486965"/>
            <a:ext cx="1824038" cy="118824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ratón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Oval Belirtme Çizgisi 11"/>
          <p:cNvSpPr/>
          <p:nvPr/>
        </p:nvSpPr>
        <p:spPr>
          <a:xfrm>
            <a:off x="2190750" y="330992"/>
            <a:ext cx="2521743" cy="1500187"/>
          </a:xfrm>
          <a:prstGeom prst="wedgeEllipseCallout">
            <a:avLst>
              <a:gd name="adj1" fmla="val 47722"/>
              <a:gd name="adj2" fmla="val 7964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Lector de DVD / tarjetas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3" name="Oval Belirtme Çizgisi 12"/>
          <p:cNvSpPr/>
          <p:nvPr/>
        </p:nvSpPr>
        <p:spPr>
          <a:xfrm>
            <a:off x="5356620" y="5051226"/>
            <a:ext cx="2128838" cy="1500187"/>
          </a:xfrm>
          <a:prstGeom prst="wedgeEllipseCallout">
            <a:avLst>
              <a:gd name="adj1" fmla="val -699"/>
              <a:gd name="adj2" fmla="val -7845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emoria RAM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4" name="Oval Belirtme Çizgisi 13"/>
          <p:cNvSpPr/>
          <p:nvPr/>
        </p:nvSpPr>
        <p:spPr>
          <a:xfrm>
            <a:off x="1447801" y="2406254"/>
            <a:ext cx="2157413" cy="1500187"/>
          </a:xfrm>
          <a:prstGeom prst="wedgeEllipseCallout">
            <a:avLst>
              <a:gd name="adj1" fmla="val 79167"/>
              <a:gd name="adj2" fmla="val -1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impresora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5" name="Oval Belirtme Çizgisi 14"/>
          <p:cNvSpPr/>
          <p:nvPr/>
        </p:nvSpPr>
        <p:spPr>
          <a:xfrm>
            <a:off x="8702277" y="4964902"/>
            <a:ext cx="3168252" cy="1500187"/>
          </a:xfrm>
          <a:prstGeom prst="wedgeEllipseCallout">
            <a:avLst>
              <a:gd name="adj1" fmla="val -70125"/>
              <a:gd name="adj2" fmla="val -42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</a:rPr>
              <a:t>isco duro /</a:t>
            </a:r>
          </a:p>
          <a:p>
            <a:pPr algn="ctr"/>
            <a:r>
              <a:rPr lang="es-ES" sz="2400" b="1" dirty="0">
                <a:solidFill>
                  <a:schemeClr val="tx1"/>
                </a:solidFill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</a:rPr>
              <a:t>isco duro externo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4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714750"/>
          </a:xfrm>
        </p:spPr>
        <p:txBody>
          <a:bodyPr>
            <a:normAutofit/>
          </a:bodyPr>
          <a:lstStyle/>
          <a:p>
            <a:r>
              <a:rPr lang="es-ES" b="1" dirty="0" smtClean="0"/>
              <a:t>¿PARA QUÉ ACTIVIDADES UTILIZÁIS EL ORDENADOR Y PARA CUÁLES EL MÓVIL? </a:t>
            </a:r>
            <a:r>
              <a:rPr lang="es-ES" dirty="0"/>
              <a:t>J</a:t>
            </a:r>
            <a:r>
              <a:rPr lang="es-ES" dirty="0" smtClean="0"/>
              <a:t>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33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1" y="900113"/>
            <a:ext cx="10018713" cy="3771900"/>
          </a:xfrm>
        </p:spPr>
        <p:txBody>
          <a:bodyPr>
            <a:normAutofit/>
          </a:bodyPr>
          <a:lstStyle/>
          <a:p>
            <a:r>
              <a:rPr lang="es-ES" b="1" dirty="0" smtClean="0"/>
              <a:t>¿SOIS USUARIOS DE LAS REDES SOCIALES?</a:t>
            </a:r>
            <a:r>
              <a:rPr lang="es-ES" dirty="0" smtClean="0"/>
              <a:t>¿DE CUÁLES?</a:t>
            </a:r>
            <a:br>
              <a:rPr lang="es-ES" dirty="0" smtClean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85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7199" y="428625"/>
            <a:ext cx="10018713" cy="5200649"/>
          </a:xfrm>
        </p:spPr>
        <p:txBody>
          <a:bodyPr>
            <a:normAutofit/>
          </a:bodyPr>
          <a:lstStyle/>
          <a:p>
            <a:r>
              <a:rPr lang="es-ES" b="1" dirty="0" smtClean="0"/>
              <a:t>¿PARA QUÉ UTILIZAS LAS REDES SOCIALES?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42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4286" y="1128714"/>
            <a:ext cx="10018713" cy="4110036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¿CON QUÉ </a:t>
            </a:r>
            <a:r>
              <a:rPr lang="es-ES" b="1" dirty="0" smtClean="0"/>
              <a:t>FRECUENCIA LAS REVISAS?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¿CREES QUE ESTÁS ENGANCHADO A ELLAS?</a:t>
            </a:r>
            <a:br>
              <a:rPr lang="es-ES" b="1" dirty="0"/>
            </a:br>
            <a:r>
              <a:rPr lang="es-ES" b="1" dirty="0"/>
              <a:t>¿CUÁNTO TIEMPO PODRÍAS PASAR SIN UTILIZARLAS</a:t>
            </a:r>
            <a:r>
              <a:rPr lang="es-ES" b="1" dirty="0" smtClean="0"/>
              <a:t>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respuesta.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92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55786" y="1328738"/>
            <a:ext cx="10018713" cy="4214812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ACTIVIDAD EN PEQUEÑOS GRUPOS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¿CREES QUE LAS REDES SOCIALES HAN CAMBIADO LA FORMA DE RELACIONARSE?</a:t>
            </a:r>
            <a:br>
              <a:rPr lang="es-ES" b="1" dirty="0" smtClean="0"/>
            </a:br>
            <a:r>
              <a:rPr lang="es-ES" dirty="0" smtClean="0"/>
              <a:t>Justifica tu respuesta</a:t>
            </a:r>
            <a:r>
              <a:rPr lang="es-ES" b="1" dirty="0"/>
              <a:t/>
            </a:r>
            <a:br>
              <a:rPr lang="es-ES" b="1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5578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55786" y="1328738"/>
            <a:ext cx="10018713" cy="4214812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ACTIVIDAD EN PEQUEÑOS GRUPOS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VENTAJAS Y DESVENTAJAS DE LAS REDES SOCIALES</a:t>
            </a:r>
            <a:br>
              <a:rPr lang="es-ES" b="1" dirty="0" smtClean="0"/>
            </a:br>
            <a:r>
              <a:rPr lang="es-ES" dirty="0" smtClean="0"/>
              <a:t>Justifica tu respuesta</a:t>
            </a:r>
            <a:r>
              <a:rPr lang="es-ES" b="1" dirty="0"/>
              <a:t/>
            </a:r>
            <a:br>
              <a:rPr lang="es-ES" b="1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22724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22</TotalTime>
  <Words>116</Words>
  <Application>Microsoft Office PowerPoint</Application>
  <PresentationFormat>Geniş ekran</PresentationFormat>
  <Paragraphs>29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Paralaks</vt:lpstr>
      <vt:lpstr>HABLEMOS DE… LAS REDES SOCIALES</vt:lpstr>
      <vt:lpstr>Antes de empezar, ¿qué vocabulario conocéis relacionado con el ordenador?</vt:lpstr>
      <vt:lpstr>PowerPoint Sunusu</vt:lpstr>
      <vt:lpstr>¿PARA QUÉ ACTIVIDADES UTILIZÁIS EL ORDENADOR Y PARA CUÁLES EL MÓVIL? Justifica tu respuesta.</vt:lpstr>
      <vt:lpstr>¿SOIS USUARIOS DE LAS REDES SOCIALES?¿DE CUÁLES? Justifica tu respuesta.</vt:lpstr>
      <vt:lpstr>¿PARA QUÉ UTILIZAS LAS REDES SOCIALES? Justifica tu respuesta.</vt:lpstr>
      <vt:lpstr>¿CON QUÉ FRECUENCIA LAS REVISAS? ¿CREES QUE ESTÁS ENGANCHADO A ELLAS? ¿CUÁNTO TIEMPO PODRÍAS PASAR SIN UTILIZARLAS? Justifica tu respuesta. </vt:lpstr>
      <vt:lpstr>ACTIVIDAD EN PEQUEÑOS GRUPOS  ¿CREES QUE LAS REDES SOCIALES HAN CAMBIADO LA FORMA DE RELACIONARSE? Justifica tu respuesta </vt:lpstr>
      <vt:lpstr>ACTIVIDAD EN PEQUEÑOS GRUPOS  VENTAJAS Y DESVENTAJAS DE LAS REDES SOCIALES Justifica tu respuesta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HABLEMOS DE… LAS REDES SOCIALES</dc:title>
  <dc:creator>Windows Kullanıcısı</dc:creator>
  <cp:lastModifiedBy>Windows Kullanıcısı</cp:lastModifiedBy>
  <cp:revision>5</cp:revision>
  <dcterms:created xsi:type="dcterms:W3CDTF">2020-05-17T12:50:35Z</dcterms:created>
  <dcterms:modified xsi:type="dcterms:W3CDTF">2020-05-17T13:13:24Z</dcterms:modified>
</cp:coreProperties>
</file>