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8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5/17/2020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2585501" y="1480080"/>
            <a:ext cx="8574622" cy="2616199"/>
          </a:xfrm>
        </p:spPr>
        <p:txBody>
          <a:bodyPr/>
          <a:lstStyle/>
          <a:p>
            <a:pPr algn="ctr"/>
            <a:r>
              <a:rPr lang="en-US" dirty="0" smtClean="0"/>
              <a:t>HABLEMOS DE…</a:t>
            </a:r>
            <a:br>
              <a:rPr lang="en-US" dirty="0" smtClean="0"/>
            </a:b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LAS REDES SOCIALES</a:t>
            </a:r>
            <a:endParaRPr lang="tr-T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918163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Yuvarlatılmış Dikdörtgen 3"/>
          <p:cNvSpPr/>
          <p:nvPr/>
        </p:nvSpPr>
        <p:spPr>
          <a:xfrm>
            <a:off x="1666875" y="431602"/>
            <a:ext cx="3086100" cy="8572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 smtClean="0">
                <a:solidFill>
                  <a:schemeClr val="tx1"/>
                </a:solidFill>
              </a:rPr>
              <a:t>Estar informado</a:t>
            </a:r>
            <a:endParaRPr lang="tr-TR" sz="2800" b="1" dirty="0">
              <a:solidFill>
                <a:schemeClr val="tx1"/>
              </a:solidFill>
            </a:endParaRPr>
          </a:p>
        </p:txBody>
      </p:sp>
      <p:sp>
        <p:nvSpPr>
          <p:cNvPr id="5" name="Yuvarlatılmış Dikdörtgen 4"/>
          <p:cNvSpPr/>
          <p:nvPr/>
        </p:nvSpPr>
        <p:spPr>
          <a:xfrm>
            <a:off x="4557712" y="1763316"/>
            <a:ext cx="3086100" cy="8572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 smtClean="0">
                <a:solidFill>
                  <a:schemeClr val="tx1"/>
                </a:solidFill>
              </a:rPr>
              <a:t>Ciberacoso / acoso virtual</a:t>
            </a:r>
            <a:endParaRPr lang="tr-TR" sz="2800" b="1" dirty="0">
              <a:solidFill>
                <a:schemeClr val="tx1"/>
              </a:solidFill>
            </a:endParaRPr>
          </a:p>
        </p:txBody>
      </p:sp>
      <p:sp>
        <p:nvSpPr>
          <p:cNvPr id="6" name="Yuvarlatılmış Dikdörtgen 5"/>
          <p:cNvSpPr/>
          <p:nvPr/>
        </p:nvSpPr>
        <p:spPr>
          <a:xfrm>
            <a:off x="1200149" y="2576514"/>
            <a:ext cx="3086100" cy="8572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>
                <a:solidFill>
                  <a:schemeClr val="tx1"/>
                </a:solidFill>
              </a:rPr>
              <a:t>a</a:t>
            </a:r>
            <a:r>
              <a:rPr lang="es-ES" sz="2800" b="1" dirty="0" smtClean="0">
                <a:solidFill>
                  <a:schemeClr val="tx1"/>
                </a:solidFill>
              </a:rPr>
              <a:t>ctividades profesionales</a:t>
            </a:r>
            <a:endParaRPr lang="tr-TR" sz="2800" b="1" dirty="0">
              <a:solidFill>
                <a:schemeClr val="tx1"/>
              </a:solidFill>
            </a:endParaRPr>
          </a:p>
        </p:txBody>
      </p:sp>
      <p:sp>
        <p:nvSpPr>
          <p:cNvPr id="7" name="Yuvarlatılmış Dikdörtgen 6"/>
          <p:cNvSpPr/>
          <p:nvPr/>
        </p:nvSpPr>
        <p:spPr>
          <a:xfrm>
            <a:off x="3014662" y="5450088"/>
            <a:ext cx="3086100" cy="8572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>
                <a:solidFill>
                  <a:schemeClr val="tx1"/>
                </a:solidFill>
              </a:rPr>
              <a:t>p</a:t>
            </a:r>
            <a:r>
              <a:rPr lang="es-ES" sz="2800" b="1" dirty="0" smtClean="0">
                <a:solidFill>
                  <a:schemeClr val="tx1"/>
                </a:solidFill>
              </a:rPr>
              <a:t>rovocan adicción</a:t>
            </a:r>
            <a:endParaRPr lang="tr-TR" sz="2800" b="1" dirty="0">
              <a:solidFill>
                <a:schemeClr val="tx1"/>
              </a:solidFill>
            </a:endParaRPr>
          </a:p>
        </p:txBody>
      </p:sp>
      <p:sp>
        <p:nvSpPr>
          <p:cNvPr id="8" name="Yuvarlatılmış Dikdörtgen 7"/>
          <p:cNvSpPr/>
          <p:nvPr/>
        </p:nvSpPr>
        <p:spPr>
          <a:xfrm>
            <a:off x="7639050" y="5153026"/>
            <a:ext cx="3086100" cy="8572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>
                <a:solidFill>
                  <a:schemeClr val="tx1"/>
                </a:solidFill>
              </a:rPr>
              <a:t>e</a:t>
            </a:r>
            <a:r>
              <a:rPr lang="es-ES" sz="2800" b="1" dirty="0" smtClean="0">
                <a:solidFill>
                  <a:schemeClr val="tx1"/>
                </a:solidFill>
              </a:rPr>
              <a:t>stán de moda</a:t>
            </a:r>
            <a:endParaRPr lang="tr-TR" sz="2800" b="1" dirty="0">
              <a:solidFill>
                <a:schemeClr val="tx1"/>
              </a:solidFill>
            </a:endParaRPr>
          </a:p>
        </p:txBody>
      </p:sp>
      <p:sp>
        <p:nvSpPr>
          <p:cNvPr id="9" name="Yuvarlatılmış Dikdörtgen 8"/>
          <p:cNvSpPr/>
          <p:nvPr/>
        </p:nvSpPr>
        <p:spPr>
          <a:xfrm>
            <a:off x="8648699" y="3400425"/>
            <a:ext cx="3086100" cy="8572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 smtClean="0">
                <a:solidFill>
                  <a:schemeClr val="tx1"/>
                </a:solidFill>
              </a:rPr>
              <a:t>chatear</a:t>
            </a:r>
            <a:endParaRPr lang="tr-TR" sz="2800" b="1" dirty="0">
              <a:solidFill>
                <a:schemeClr val="tx1"/>
              </a:solidFill>
            </a:endParaRPr>
          </a:p>
        </p:txBody>
      </p:sp>
      <p:sp>
        <p:nvSpPr>
          <p:cNvPr id="10" name="Yuvarlatılmış Dikdörtgen 9"/>
          <p:cNvSpPr/>
          <p:nvPr/>
        </p:nvSpPr>
        <p:spPr>
          <a:xfrm>
            <a:off x="8801099" y="1855590"/>
            <a:ext cx="3086100" cy="8572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 smtClean="0">
                <a:solidFill>
                  <a:schemeClr val="tx1"/>
                </a:solidFill>
              </a:rPr>
              <a:t>Conocer gente</a:t>
            </a:r>
            <a:endParaRPr lang="tr-TR" sz="2800" b="1" dirty="0">
              <a:solidFill>
                <a:schemeClr val="tx1"/>
              </a:solidFill>
            </a:endParaRPr>
          </a:p>
        </p:txBody>
      </p:sp>
      <p:sp>
        <p:nvSpPr>
          <p:cNvPr id="11" name="Yuvarlatılmış Dikdörtgen 10"/>
          <p:cNvSpPr/>
          <p:nvPr/>
        </p:nvSpPr>
        <p:spPr>
          <a:xfrm>
            <a:off x="7048500" y="531614"/>
            <a:ext cx="3676650" cy="8572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 smtClean="0">
                <a:solidFill>
                  <a:schemeClr val="tx1"/>
                </a:solidFill>
              </a:rPr>
              <a:t>Exposición pública de datos privados</a:t>
            </a:r>
            <a:endParaRPr lang="tr-TR" sz="2800" b="1" dirty="0">
              <a:solidFill>
                <a:schemeClr val="tx1"/>
              </a:solidFill>
            </a:endParaRPr>
          </a:p>
        </p:txBody>
      </p:sp>
      <p:sp>
        <p:nvSpPr>
          <p:cNvPr id="12" name="Yuvarlatılmış Dikdörtgen 11"/>
          <p:cNvSpPr/>
          <p:nvPr/>
        </p:nvSpPr>
        <p:spPr>
          <a:xfrm>
            <a:off x="1666875" y="4162426"/>
            <a:ext cx="3086100" cy="8572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>
                <a:solidFill>
                  <a:schemeClr val="tx1"/>
                </a:solidFill>
              </a:rPr>
              <a:t>c</a:t>
            </a:r>
            <a:r>
              <a:rPr lang="es-ES" sz="2800" b="1" dirty="0" smtClean="0">
                <a:solidFill>
                  <a:schemeClr val="tx1"/>
                </a:solidFill>
              </a:rPr>
              <a:t>onectar con la familia</a:t>
            </a:r>
            <a:endParaRPr lang="tr-TR" sz="2800" b="1" dirty="0">
              <a:solidFill>
                <a:schemeClr val="tx1"/>
              </a:solidFill>
            </a:endParaRPr>
          </a:p>
        </p:txBody>
      </p:sp>
      <p:sp>
        <p:nvSpPr>
          <p:cNvPr id="13" name="Yuvarlatılmış Dikdörtgen 12"/>
          <p:cNvSpPr/>
          <p:nvPr/>
        </p:nvSpPr>
        <p:spPr>
          <a:xfrm>
            <a:off x="5024437" y="3559078"/>
            <a:ext cx="3086100" cy="8572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>
                <a:solidFill>
                  <a:schemeClr val="tx1"/>
                </a:solidFill>
              </a:rPr>
              <a:t>f</a:t>
            </a:r>
            <a:r>
              <a:rPr lang="es-ES" sz="2800" b="1" dirty="0" smtClean="0">
                <a:solidFill>
                  <a:schemeClr val="tx1"/>
                </a:solidFill>
              </a:rPr>
              <a:t>avorecen el cotilleo</a:t>
            </a:r>
            <a:endParaRPr lang="tr-TR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89383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484311" y="1985962"/>
            <a:ext cx="10018713" cy="1752599"/>
          </a:xfrm>
        </p:spPr>
        <p:txBody>
          <a:bodyPr/>
          <a:lstStyle/>
          <a:p>
            <a:r>
              <a:rPr lang="en-US" dirty="0" smtClean="0"/>
              <a:t>Antes de </a:t>
            </a:r>
            <a:r>
              <a:rPr lang="en-US" dirty="0" err="1" smtClean="0"/>
              <a:t>empezar</a:t>
            </a:r>
            <a:r>
              <a:rPr lang="en-US" dirty="0" smtClean="0"/>
              <a:t>, </a:t>
            </a:r>
            <a:r>
              <a:rPr lang="es-ES" b="1" dirty="0" smtClean="0"/>
              <a:t>¿qué vocabulario conocéis relacionado con el ordenador?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863489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Belirtme Çizgisi 4"/>
          <p:cNvSpPr/>
          <p:nvPr/>
        </p:nvSpPr>
        <p:spPr>
          <a:xfrm>
            <a:off x="5509020" y="2406254"/>
            <a:ext cx="1976438" cy="1381125"/>
          </a:xfrm>
          <a:prstGeom prst="wedgeEllipseCallou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>
                <a:solidFill>
                  <a:schemeClr val="tx1"/>
                </a:solidFill>
              </a:rPr>
              <a:t>enchufe</a:t>
            </a:r>
            <a:endParaRPr lang="tr-TR" sz="2400" b="1" dirty="0">
              <a:solidFill>
                <a:schemeClr val="tx1"/>
              </a:solidFill>
            </a:endParaRPr>
          </a:p>
        </p:txBody>
      </p:sp>
      <p:sp>
        <p:nvSpPr>
          <p:cNvPr id="6" name="Oval Belirtme Çizgisi 5"/>
          <p:cNvSpPr/>
          <p:nvPr/>
        </p:nvSpPr>
        <p:spPr>
          <a:xfrm>
            <a:off x="1447801" y="4301133"/>
            <a:ext cx="2128838" cy="1500187"/>
          </a:xfrm>
          <a:prstGeom prst="wedgeEllipseCallout">
            <a:avLst>
              <a:gd name="adj1" fmla="val 79167"/>
              <a:gd name="adj2" fmla="val -1310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>
                <a:solidFill>
                  <a:schemeClr val="tx1"/>
                </a:solidFill>
              </a:rPr>
              <a:t>cargador</a:t>
            </a:r>
            <a:endParaRPr lang="tr-TR" sz="2400" b="1" dirty="0">
              <a:solidFill>
                <a:schemeClr val="tx1"/>
              </a:solidFill>
            </a:endParaRPr>
          </a:p>
        </p:txBody>
      </p:sp>
      <p:sp>
        <p:nvSpPr>
          <p:cNvPr id="7" name="Oval Belirtme Çizgisi 6"/>
          <p:cNvSpPr/>
          <p:nvPr/>
        </p:nvSpPr>
        <p:spPr>
          <a:xfrm>
            <a:off x="9111851" y="3153963"/>
            <a:ext cx="2521744" cy="1500187"/>
          </a:xfrm>
          <a:prstGeom prst="wedgeEllipseCallout">
            <a:avLst>
              <a:gd name="adj1" fmla="val -70125"/>
              <a:gd name="adj2" fmla="val -42262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>
                <a:solidFill>
                  <a:schemeClr val="tx1"/>
                </a:solidFill>
              </a:rPr>
              <a:t>d</a:t>
            </a:r>
            <a:r>
              <a:rPr lang="es-ES" sz="2400" b="1" dirty="0" smtClean="0">
                <a:solidFill>
                  <a:schemeClr val="tx1"/>
                </a:solidFill>
              </a:rPr>
              <a:t>isco duro</a:t>
            </a:r>
            <a:endParaRPr lang="tr-TR" sz="2400" b="1" dirty="0">
              <a:solidFill>
                <a:schemeClr val="tx1"/>
              </a:solidFill>
            </a:endParaRPr>
          </a:p>
        </p:txBody>
      </p:sp>
      <p:sp>
        <p:nvSpPr>
          <p:cNvPr id="8" name="Oval Belirtme Çizgisi 7"/>
          <p:cNvSpPr/>
          <p:nvPr/>
        </p:nvSpPr>
        <p:spPr>
          <a:xfrm>
            <a:off x="8403430" y="320873"/>
            <a:ext cx="2128838" cy="1500187"/>
          </a:xfrm>
          <a:prstGeom prst="wedgeEllipseCallou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>
                <a:solidFill>
                  <a:schemeClr val="tx1"/>
                </a:solidFill>
              </a:rPr>
              <a:t>altavoces</a:t>
            </a:r>
            <a:endParaRPr lang="tr-TR" sz="2400" b="1" dirty="0">
              <a:solidFill>
                <a:schemeClr val="tx1"/>
              </a:solidFill>
            </a:endParaRPr>
          </a:p>
        </p:txBody>
      </p:sp>
      <p:sp>
        <p:nvSpPr>
          <p:cNvPr id="9" name="Oval Belirtme Çizgisi 8"/>
          <p:cNvSpPr/>
          <p:nvPr/>
        </p:nvSpPr>
        <p:spPr>
          <a:xfrm>
            <a:off x="10372723" y="1653776"/>
            <a:ext cx="1595438" cy="1210866"/>
          </a:xfrm>
          <a:prstGeom prst="wedgeEllipseCallout">
            <a:avLst>
              <a:gd name="adj1" fmla="val -90684"/>
              <a:gd name="adj2" fmla="val 940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>
                <a:solidFill>
                  <a:schemeClr val="tx1"/>
                </a:solidFill>
              </a:rPr>
              <a:t>torre</a:t>
            </a:r>
            <a:endParaRPr lang="tr-TR" sz="2400" b="1" dirty="0">
              <a:solidFill>
                <a:schemeClr val="tx1"/>
              </a:solidFill>
            </a:endParaRPr>
          </a:p>
        </p:txBody>
      </p:sp>
      <p:sp>
        <p:nvSpPr>
          <p:cNvPr id="10" name="Oval Belirtme Çizgisi 9"/>
          <p:cNvSpPr/>
          <p:nvPr/>
        </p:nvSpPr>
        <p:spPr>
          <a:xfrm>
            <a:off x="5585220" y="486965"/>
            <a:ext cx="1824038" cy="1188243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>
                <a:solidFill>
                  <a:schemeClr val="tx1"/>
                </a:solidFill>
              </a:rPr>
              <a:t>ratón</a:t>
            </a:r>
            <a:endParaRPr lang="tr-TR" sz="2400" b="1" dirty="0">
              <a:solidFill>
                <a:schemeClr val="tx1"/>
              </a:solidFill>
            </a:endParaRPr>
          </a:p>
        </p:txBody>
      </p:sp>
      <p:sp>
        <p:nvSpPr>
          <p:cNvPr id="12" name="Oval Belirtme Çizgisi 11"/>
          <p:cNvSpPr/>
          <p:nvPr/>
        </p:nvSpPr>
        <p:spPr>
          <a:xfrm>
            <a:off x="2190750" y="330992"/>
            <a:ext cx="2521743" cy="1500187"/>
          </a:xfrm>
          <a:prstGeom prst="wedgeEllipseCallout">
            <a:avLst>
              <a:gd name="adj1" fmla="val 47722"/>
              <a:gd name="adj2" fmla="val 79643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>
                <a:solidFill>
                  <a:schemeClr val="tx1"/>
                </a:solidFill>
              </a:rPr>
              <a:t>Lector de DVD / tarjetas</a:t>
            </a:r>
            <a:endParaRPr lang="tr-TR" sz="2400" b="1" dirty="0">
              <a:solidFill>
                <a:schemeClr val="tx1"/>
              </a:solidFill>
            </a:endParaRPr>
          </a:p>
        </p:txBody>
      </p:sp>
      <p:sp>
        <p:nvSpPr>
          <p:cNvPr id="13" name="Oval Belirtme Çizgisi 12"/>
          <p:cNvSpPr/>
          <p:nvPr/>
        </p:nvSpPr>
        <p:spPr>
          <a:xfrm>
            <a:off x="5356620" y="5051226"/>
            <a:ext cx="2128838" cy="1500187"/>
          </a:xfrm>
          <a:prstGeom prst="wedgeEllipseCallout">
            <a:avLst>
              <a:gd name="adj1" fmla="val -699"/>
              <a:gd name="adj2" fmla="val -78452"/>
            </a:avLst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>
                <a:solidFill>
                  <a:schemeClr val="tx1"/>
                </a:solidFill>
              </a:rPr>
              <a:t>m</a:t>
            </a:r>
            <a:r>
              <a:rPr lang="es-ES" sz="2400" b="1" dirty="0" smtClean="0">
                <a:solidFill>
                  <a:schemeClr val="tx1"/>
                </a:solidFill>
              </a:rPr>
              <a:t>emoria RAM</a:t>
            </a:r>
            <a:endParaRPr lang="tr-TR" sz="2400" b="1" dirty="0">
              <a:solidFill>
                <a:schemeClr val="tx1"/>
              </a:solidFill>
            </a:endParaRPr>
          </a:p>
        </p:txBody>
      </p:sp>
      <p:sp>
        <p:nvSpPr>
          <p:cNvPr id="14" name="Oval Belirtme Çizgisi 13"/>
          <p:cNvSpPr/>
          <p:nvPr/>
        </p:nvSpPr>
        <p:spPr>
          <a:xfrm>
            <a:off x="1447801" y="2406254"/>
            <a:ext cx="2157413" cy="1500187"/>
          </a:xfrm>
          <a:prstGeom prst="wedgeEllipseCallout">
            <a:avLst>
              <a:gd name="adj1" fmla="val 79167"/>
              <a:gd name="adj2" fmla="val -131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>
                <a:solidFill>
                  <a:schemeClr val="tx1"/>
                </a:solidFill>
              </a:rPr>
              <a:t>impresora</a:t>
            </a:r>
            <a:endParaRPr lang="tr-TR" sz="2400" b="1" dirty="0">
              <a:solidFill>
                <a:schemeClr val="tx1"/>
              </a:solidFill>
            </a:endParaRPr>
          </a:p>
        </p:txBody>
      </p:sp>
      <p:sp>
        <p:nvSpPr>
          <p:cNvPr id="15" name="Oval Belirtme Çizgisi 14"/>
          <p:cNvSpPr/>
          <p:nvPr/>
        </p:nvSpPr>
        <p:spPr>
          <a:xfrm>
            <a:off x="8702277" y="4964902"/>
            <a:ext cx="3168252" cy="1500187"/>
          </a:xfrm>
          <a:prstGeom prst="wedgeEllipseCallout">
            <a:avLst>
              <a:gd name="adj1" fmla="val -70125"/>
              <a:gd name="adj2" fmla="val -4226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>
                <a:solidFill>
                  <a:schemeClr val="tx1"/>
                </a:solidFill>
              </a:rPr>
              <a:t>d</a:t>
            </a:r>
            <a:r>
              <a:rPr lang="es-ES" sz="2400" b="1" dirty="0" smtClean="0">
                <a:solidFill>
                  <a:schemeClr val="tx1"/>
                </a:solidFill>
              </a:rPr>
              <a:t>isco duro /</a:t>
            </a:r>
          </a:p>
          <a:p>
            <a:pPr algn="ctr"/>
            <a:r>
              <a:rPr lang="es-ES" sz="2400" b="1" dirty="0">
                <a:solidFill>
                  <a:schemeClr val="tx1"/>
                </a:solidFill>
              </a:rPr>
              <a:t>d</a:t>
            </a:r>
            <a:r>
              <a:rPr lang="es-ES" sz="2400" b="1" dirty="0" smtClean="0">
                <a:solidFill>
                  <a:schemeClr val="tx1"/>
                </a:solidFill>
              </a:rPr>
              <a:t>isco duro externo</a:t>
            </a:r>
            <a:endParaRPr lang="tr-TR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77416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3714750"/>
          </a:xfrm>
        </p:spPr>
        <p:txBody>
          <a:bodyPr>
            <a:normAutofit/>
          </a:bodyPr>
          <a:lstStyle/>
          <a:p>
            <a:r>
              <a:rPr lang="es-ES" b="1" dirty="0" smtClean="0"/>
              <a:t>¿PARA QUÉ ACTIVIDADES UTILIZÁIS EL ORDENADOR Y PARA CUÁLES EL MÓVIL? </a:t>
            </a:r>
            <a:r>
              <a:rPr lang="es-ES" dirty="0"/>
              <a:t>J</a:t>
            </a:r>
            <a:r>
              <a:rPr lang="es-ES" dirty="0" smtClean="0"/>
              <a:t>ustifica tu respuesta.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323362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484311" y="900113"/>
            <a:ext cx="10018713" cy="3771900"/>
          </a:xfrm>
        </p:spPr>
        <p:txBody>
          <a:bodyPr>
            <a:normAutofit/>
          </a:bodyPr>
          <a:lstStyle/>
          <a:p>
            <a:r>
              <a:rPr lang="es-ES" b="1" dirty="0" smtClean="0"/>
              <a:t>¿SOIS USUARIOS DE LAS REDES SOCIALES?</a:t>
            </a:r>
            <a:r>
              <a:rPr lang="es-ES" dirty="0" smtClean="0"/>
              <a:t>¿DE CUÁLES?</a:t>
            </a:r>
            <a:br>
              <a:rPr lang="es-ES" dirty="0" smtClean="0"/>
            </a:br>
            <a:r>
              <a:rPr lang="es-ES" dirty="0" smtClean="0"/>
              <a:t>Justifica tu respuesta.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788567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727199" y="428625"/>
            <a:ext cx="10018713" cy="5200649"/>
          </a:xfrm>
        </p:spPr>
        <p:txBody>
          <a:bodyPr>
            <a:normAutofit/>
          </a:bodyPr>
          <a:lstStyle/>
          <a:p>
            <a:r>
              <a:rPr lang="es-ES" b="1" dirty="0" smtClean="0"/>
              <a:t>¿PARA QUÉ UTILIZAS LAS REDES SOCIALES?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Justifica tu respuesta.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204214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284286" y="1128714"/>
            <a:ext cx="10018713" cy="4110036"/>
          </a:xfrm>
        </p:spPr>
        <p:txBody>
          <a:bodyPr>
            <a:normAutofit fontScale="90000"/>
          </a:bodyPr>
          <a:lstStyle/>
          <a:p>
            <a:r>
              <a:rPr lang="es-ES" b="1" dirty="0"/>
              <a:t>¿CON QUÉ </a:t>
            </a:r>
            <a:r>
              <a:rPr lang="es-ES" b="1" dirty="0" smtClean="0"/>
              <a:t>FRECUENCIA LAS REVISAS?</a:t>
            </a:r>
            <a:r>
              <a:rPr lang="es-ES" b="1" dirty="0"/>
              <a:t/>
            </a:r>
            <a:br>
              <a:rPr lang="es-ES" b="1" dirty="0"/>
            </a:br>
            <a:r>
              <a:rPr lang="es-ES" b="1" dirty="0"/>
              <a:t>¿CREES QUE ESTÁS ENGANCHADO A ELLAS?</a:t>
            </a:r>
            <a:br>
              <a:rPr lang="es-ES" b="1" dirty="0"/>
            </a:br>
            <a:r>
              <a:rPr lang="es-ES" b="1" dirty="0"/>
              <a:t>¿CUÁNTO TIEMPO PODRÍAS PASAR SIN UTILIZARLAS</a:t>
            </a:r>
            <a:r>
              <a:rPr lang="es-ES" b="1" dirty="0" smtClean="0"/>
              <a:t>?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Justifica tu respuesta.</a:t>
            </a:r>
            <a:r>
              <a:rPr lang="es-ES" dirty="0"/>
              <a:t/>
            </a:r>
            <a:br>
              <a:rPr lang="es-ES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309268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855786" y="1328738"/>
            <a:ext cx="10018713" cy="4214812"/>
          </a:xfrm>
        </p:spPr>
        <p:txBody>
          <a:bodyPr>
            <a:normAutofit/>
          </a:bodyPr>
          <a:lstStyle/>
          <a:p>
            <a:r>
              <a:rPr lang="es-ES" b="1" u="sng" dirty="0" smtClean="0"/>
              <a:t>ACTIVIDAD EN PEQUEÑOS GRUPOS</a:t>
            </a:r>
            <a:r>
              <a:rPr lang="es-ES" b="1" dirty="0" smtClean="0"/>
              <a:t/>
            </a:r>
            <a:br>
              <a:rPr lang="es-ES" b="1" dirty="0" smtClean="0"/>
            </a:br>
            <a:r>
              <a:rPr lang="es-ES" b="1" dirty="0" smtClean="0"/>
              <a:t/>
            </a:r>
            <a:br>
              <a:rPr lang="es-ES" b="1" dirty="0" smtClean="0"/>
            </a:br>
            <a:r>
              <a:rPr lang="es-ES" b="1" dirty="0" smtClean="0"/>
              <a:t>¿CREES QUE LAS REDES SOCIALES HAN CAMBIADO LA FORMA DE RELACIONARSE?</a:t>
            </a:r>
            <a:br>
              <a:rPr lang="es-ES" b="1" dirty="0" smtClean="0"/>
            </a:br>
            <a:r>
              <a:rPr lang="es-ES" dirty="0" smtClean="0"/>
              <a:t>Justifica tu respuesta</a:t>
            </a:r>
            <a:r>
              <a:rPr lang="es-ES" b="1" dirty="0"/>
              <a:t/>
            </a:r>
            <a:br>
              <a:rPr lang="es-ES" b="1" dirty="0"/>
            </a:b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38557822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855786" y="1328738"/>
            <a:ext cx="10018713" cy="4214812"/>
          </a:xfrm>
        </p:spPr>
        <p:txBody>
          <a:bodyPr>
            <a:normAutofit/>
          </a:bodyPr>
          <a:lstStyle/>
          <a:p>
            <a:r>
              <a:rPr lang="es-ES" b="1" u="sng" dirty="0" smtClean="0"/>
              <a:t>ACTIVIDAD EN PEQUEÑOS GRUPOS</a:t>
            </a:r>
            <a:r>
              <a:rPr lang="es-ES" b="1" dirty="0" smtClean="0"/>
              <a:t/>
            </a:r>
            <a:br>
              <a:rPr lang="es-ES" b="1" dirty="0" smtClean="0"/>
            </a:br>
            <a:r>
              <a:rPr lang="es-ES" b="1" dirty="0" smtClean="0"/>
              <a:t/>
            </a:r>
            <a:br>
              <a:rPr lang="es-ES" b="1" dirty="0" smtClean="0"/>
            </a:br>
            <a:r>
              <a:rPr lang="es-ES" b="1" dirty="0" smtClean="0"/>
              <a:t>VENTAJAS Y DESVENTAJAS DE LAS REDES SOCIALES</a:t>
            </a:r>
            <a:br>
              <a:rPr lang="es-ES" b="1" dirty="0" smtClean="0"/>
            </a:br>
            <a:r>
              <a:rPr lang="es-ES" dirty="0" smtClean="0"/>
              <a:t>Justifica tu respuesta</a:t>
            </a:r>
            <a:r>
              <a:rPr lang="es-ES" b="1" dirty="0"/>
              <a:t/>
            </a:r>
            <a:br>
              <a:rPr lang="es-ES" b="1" dirty="0"/>
            </a:b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302272440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aks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Paralaks</Template>
  <TotalTime>22</TotalTime>
  <Words>116</Words>
  <Application>Microsoft Office PowerPoint</Application>
  <PresentationFormat>Geniş ekran</PresentationFormat>
  <Paragraphs>29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3" baseType="lpstr">
      <vt:lpstr>Arial</vt:lpstr>
      <vt:lpstr>Corbel</vt:lpstr>
      <vt:lpstr>Paralaks</vt:lpstr>
      <vt:lpstr>HABLEMOS DE… LAS REDES SOCIALES</vt:lpstr>
      <vt:lpstr>Antes de empezar, ¿qué vocabulario conocéis relacionado con el ordenador?</vt:lpstr>
      <vt:lpstr>PowerPoint Sunusu</vt:lpstr>
      <vt:lpstr>¿PARA QUÉ ACTIVIDADES UTILIZÁIS EL ORDENADOR Y PARA CUÁLES EL MÓVIL? Justifica tu respuesta.</vt:lpstr>
      <vt:lpstr>¿SOIS USUARIOS DE LAS REDES SOCIALES?¿DE CUÁLES? Justifica tu respuesta.</vt:lpstr>
      <vt:lpstr>¿PARA QUÉ UTILIZAS LAS REDES SOCIALES? Justifica tu respuesta.</vt:lpstr>
      <vt:lpstr>¿CON QUÉ FRECUENCIA LAS REVISAS? ¿CREES QUE ESTÁS ENGANCHADO A ELLAS? ¿CUÁNTO TIEMPO PODRÍAS PASAR SIN UTILIZARLAS? Justifica tu respuesta. </vt:lpstr>
      <vt:lpstr>ACTIVIDAD EN PEQUEÑOS GRUPOS  ¿CREES QUE LAS REDES SOCIALES HAN CAMBIADO LA FORMA DE RELACIONARSE? Justifica tu respuesta </vt:lpstr>
      <vt:lpstr>ACTIVIDAD EN PEQUEÑOS GRUPOS  VENTAJAS Y DESVENTAJAS DE LAS REDES SOCIALES Justifica tu respuesta 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HABLEMOS DE… LAS REDES SOCIALES</dc:title>
  <dc:creator>Windows Kullanıcısı</dc:creator>
  <cp:lastModifiedBy>Windows Kullanıcısı</cp:lastModifiedBy>
  <cp:revision>5</cp:revision>
  <dcterms:created xsi:type="dcterms:W3CDTF">2020-05-17T12:50:35Z</dcterms:created>
  <dcterms:modified xsi:type="dcterms:W3CDTF">2020-05-17T13:13:24Z</dcterms:modified>
</cp:coreProperties>
</file>