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36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60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4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20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454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14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69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095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22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79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2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96E6A-B015-42EF-B05D-74F1FE95EE4B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0D6AF-A506-49B5-9FE1-0750E2AE7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04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ETİK TÜRLERİ (DEVAM)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31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Yönetsel etik, yöneticiler tarafından sergilenen davranış standartlarıdır. </a:t>
            </a:r>
          </a:p>
        </p:txBody>
      </p:sp>
    </p:spTree>
    <p:extLst>
      <p:ext uri="{BB962C8B-B14F-4D97-AF65-F5344CB8AC3E}">
        <p14:creationId xmlns:p14="http://schemas.microsoft.com/office/powerpoint/2010/main" val="973495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Mesleki etik, her mesleğin kendi kural ve uyulması gereken davranış kalıpları vardır. Doğru iş nasıl yapılır sorusunun yanıtı aranır. Meslek gruplarına yönelik uluslararası mesleki etik ilkeleri belirlenebilir.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0524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ORTAK ETİK KURALLAR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Adalet</a:t>
            </a:r>
          </a:p>
          <a:p>
            <a:r>
              <a:rPr lang="tr-TR" dirty="0" smtClean="0"/>
              <a:t>Doğruluk</a:t>
            </a:r>
          </a:p>
          <a:p>
            <a:r>
              <a:rPr lang="tr-TR" dirty="0" smtClean="0"/>
              <a:t>Dürüstlük</a:t>
            </a:r>
          </a:p>
          <a:p>
            <a:r>
              <a:rPr lang="tr-TR" dirty="0" smtClean="0"/>
              <a:t>Sadakat</a:t>
            </a:r>
          </a:p>
          <a:p>
            <a:r>
              <a:rPr lang="tr-TR" dirty="0" smtClean="0"/>
              <a:t>Güvenilir olma</a:t>
            </a:r>
          </a:p>
        </p:txBody>
      </p:sp>
    </p:spTree>
    <p:extLst>
      <p:ext uri="{BB962C8B-B14F-4D97-AF65-F5344CB8AC3E}">
        <p14:creationId xmlns:p14="http://schemas.microsoft.com/office/powerpoint/2010/main" val="3840028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Başkasının hakkını yememe</a:t>
            </a:r>
          </a:p>
          <a:p>
            <a:r>
              <a:rPr lang="tr-TR" dirty="0"/>
              <a:t>Yalan söylememe</a:t>
            </a:r>
          </a:p>
          <a:p>
            <a:r>
              <a:rPr lang="tr-TR" dirty="0"/>
              <a:t>Başkalarına </a:t>
            </a:r>
            <a:r>
              <a:rPr lang="tr-TR" dirty="0" smtClean="0"/>
              <a:t>saygılı olma</a:t>
            </a:r>
          </a:p>
          <a:p>
            <a:r>
              <a:rPr lang="tr-TR" dirty="0"/>
              <a:t>Başkalarına yardım etme</a:t>
            </a:r>
          </a:p>
          <a:p>
            <a:r>
              <a:rPr lang="tr-TR" dirty="0"/>
              <a:t>Vatandaşlık sorumluluğuna sahip olma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03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Dayanışma</a:t>
            </a:r>
          </a:p>
          <a:p>
            <a:r>
              <a:rPr lang="tr-TR" dirty="0" smtClean="0"/>
              <a:t>Kaynakların eşit dağılımı</a:t>
            </a:r>
          </a:p>
          <a:p>
            <a:r>
              <a:rPr lang="tr-TR" dirty="0" smtClean="0"/>
              <a:t>Acıyı paylaşma</a:t>
            </a:r>
          </a:p>
          <a:p>
            <a:r>
              <a:rPr lang="tr-TR" dirty="0" smtClean="0"/>
              <a:t>Bireyler arası eşitlik</a:t>
            </a:r>
          </a:p>
          <a:p>
            <a:r>
              <a:rPr lang="tr-TR" dirty="0" smtClean="0"/>
              <a:t>Mükemmeli arama</a:t>
            </a:r>
          </a:p>
          <a:p>
            <a:r>
              <a:rPr lang="tr-TR" dirty="0" smtClean="0"/>
              <a:t>İnsanların zor durumundan faydalanmama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4897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Etik </a:t>
            </a:r>
            <a:r>
              <a:rPr lang="tr-TR" b="1" dirty="0"/>
              <a:t>Sistemleri</a:t>
            </a:r>
          </a:p>
          <a:p>
            <a:pPr marL="0" indent="0">
              <a:buNone/>
            </a:pPr>
            <a:r>
              <a:rPr lang="tr-TR" dirty="0"/>
              <a:t>Etik ilkelerin geliştirilmesinde temel alınan</a:t>
            </a:r>
          </a:p>
          <a:p>
            <a:pPr marL="0" indent="0">
              <a:buNone/>
            </a:pPr>
            <a:r>
              <a:rPr lang="tr-TR" dirty="0"/>
              <a:t>yaklaşımlar </a:t>
            </a:r>
            <a:r>
              <a:rPr lang="tr-TR" i="1" dirty="0"/>
              <a:t>hakkaniyet ilkesi, insan</a:t>
            </a:r>
          </a:p>
          <a:p>
            <a:pPr marL="0" indent="0">
              <a:buNone/>
            </a:pPr>
            <a:r>
              <a:rPr lang="tr-TR" i="1" dirty="0"/>
              <a:t>hakları, faydacılık ve bireysellik </a:t>
            </a:r>
            <a:r>
              <a:rPr lang="tr-TR" dirty="0"/>
              <a:t>ilkeleridir.</a:t>
            </a:r>
          </a:p>
          <a:p>
            <a:pPr marL="0" indent="0">
              <a:buNone/>
            </a:pPr>
            <a:r>
              <a:rPr lang="tr-TR" dirty="0"/>
              <a:t>Hakkaniyet, </a:t>
            </a:r>
            <a:r>
              <a:rPr lang="tr-TR" dirty="0" smtClean="0"/>
              <a:t>tüm kararların tarafsız şekilde olmasıdır.</a:t>
            </a:r>
          </a:p>
          <a:p>
            <a:pPr marL="0" indent="0">
              <a:buNone/>
            </a:pPr>
            <a:r>
              <a:rPr lang="tr-TR" dirty="0" smtClean="0"/>
              <a:t>İnsan </a:t>
            </a:r>
            <a:r>
              <a:rPr lang="tr-TR" dirty="0"/>
              <a:t>hakları, bireylerin varlığı, bütünlüğü</a:t>
            </a:r>
          </a:p>
          <a:p>
            <a:pPr marL="0" indent="0">
              <a:buNone/>
            </a:pPr>
            <a:r>
              <a:rPr lang="nn-NO" dirty="0"/>
              <a:t>ve temel insan hakları </a:t>
            </a:r>
            <a:r>
              <a:rPr lang="tr-TR" dirty="0" smtClean="0"/>
              <a:t>ile ilgilidir.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0601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Faydacılık, herkes için iyi olacak kararın</a:t>
            </a:r>
          </a:p>
          <a:p>
            <a:pPr marL="0" indent="0">
              <a:buNone/>
            </a:pPr>
            <a:r>
              <a:rPr lang="tr-TR" dirty="0"/>
              <a:t>verilmesini </a:t>
            </a:r>
            <a:r>
              <a:rPr lang="tr-TR" dirty="0" smtClean="0"/>
              <a:t>sağlamaktır.</a:t>
            </a:r>
            <a:endParaRPr lang="tr-TR" dirty="0"/>
          </a:p>
          <a:p>
            <a:pPr marL="0" indent="0">
              <a:buNone/>
            </a:pPr>
            <a:r>
              <a:rPr lang="en-US" dirty="0" err="1"/>
              <a:t>Bireysellik</a:t>
            </a:r>
            <a:r>
              <a:rPr lang="en-US" dirty="0"/>
              <a:t>,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amaçlarının</a:t>
            </a:r>
            <a:r>
              <a:rPr lang="en-US" dirty="0"/>
              <a:t> </a:t>
            </a:r>
            <a:r>
              <a:rPr lang="en-US" dirty="0" err="1"/>
              <a:t>uzun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dönemli olarak kişisel kazançlarını artırmak</a:t>
            </a:r>
          </a:p>
          <a:p>
            <a:pPr marL="0" indent="0">
              <a:buNone/>
            </a:pPr>
            <a:r>
              <a:rPr lang="tr-TR" dirty="0" smtClean="0"/>
              <a:t>Olduğu </a:t>
            </a:r>
            <a:r>
              <a:rPr lang="tr-TR" smtClean="0"/>
              <a:t>üzerinde durur.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2238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150</Words>
  <Application>Microsoft Office PowerPoint</Application>
  <PresentationFormat>Özel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ETİK TÜRLERİ (DEVAM) </vt:lpstr>
      <vt:lpstr>PowerPoint Sunusu</vt:lpstr>
      <vt:lpstr>PowerPoint Sunusu</vt:lpstr>
      <vt:lpstr>ORTAK ETİK KURALLAR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14</cp:revision>
  <dcterms:created xsi:type="dcterms:W3CDTF">2020-03-10T13:04:34Z</dcterms:created>
  <dcterms:modified xsi:type="dcterms:W3CDTF">2020-04-24T14:16:32Z</dcterms:modified>
</cp:coreProperties>
</file>