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53" r:id="rId2"/>
    <p:sldId id="333" r:id="rId3"/>
    <p:sldId id="334" r:id="rId4"/>
    <p:sldId id="335" r:id="rId5"/>
    <p:sldId id="336" r:id="rId6"/>
    <p:sldId id="337" r:id="rId7"/>
    <p:sldId id="338" r:id="rId8"/>
    <p:sldId id="339" r:id="rId9"/>
    <p:sldId id="340" r:id="rId10"/>
    <p:sldId id="341" r:id="rId11"/>
    <p:sldId id="342" r:id="rId12"/>
    <p:sldId id="343" r:id="rId13"/>
    <p:sldId id="344" r:id="rId14"/>
    <p:sldId id="345" r:id="rId15"/>
    <p:sldId id="346" r:id="rId16"/>
    <p:sldId id="347" r:id="rId17"/>
    <p:sldId id="348" r:id="rId18"/>
    <p:sldId id="349" r:id="rId19"/>
    <p:sldId id="350" r:id="rId20"/>
    <p:sldId id="351" r:id="rId21"/>
    <p:sldId id="352" r:id="rId22"/>
    <p:sldId id="354" r:id="rId23"/>
    <p:sldId id="355" r:id="rId24"/>
    <p:sldId id="356" r:id="rId25"/>
    <p:sldId id="357" r:id="rId26"/>
    <p:sldId id="358" r:id="rId27"/>
    <p:sldId id="359" r:id="rId28"/>
    <p:sldId id="360" r:id="rId29"/>
    <p:sldId id="361" r:id="rId30"/>
    <p:sldId id="362" r:id="rId31"/>
    <p:sldId id="363" r:id="rId32"/>
    <p:sldId id="370" r:id="rId33"/>
    <p:sldId id="372" r:id="rId34"/>
    <p:sldId id="371" r:id="rId35"/>
    <p:sldId id="364" r:id="rId36"/>
    <p:sldId id="365" r:id="rId37"/>
    <p:sldId id="366" r:id="rId38"/>
    <p:sldId id="367" r:id="rId39"/>
    <p:sldId id="272"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6BE734-69B7-4421-95EB-EE9603D3A120}" type="doc">
      <dgm:prSet loTypeId="urn:microsoft.com/office/officeart/2005/8/layout/hProcess9" loCatId="process" qsTypeId="urn:microsoft.com/office/officeart/2005/8/quickstyle/3d3" qsCatId="3D" csTypeId="urn:microsoft.com/office/officeart/2005/8/colors/accent1_2" csCatId="accent1" phldr="1"/>
      <dgm:spPr/>
    </dgm:pt>
    <dgm:pt modelId="{2906A147-BA40-4B9A-8859-03F3AFBA889C}">
      <dgm:prSet phldrT="[Metin]"/>
      <dgm:spPr/>
      <dgm:t>
        <a:bodyPr/>
        <a:lstStyle/>
        <a:p>
          <a:r>
            <a:rPr lang="tr-TR" dirty="0" smtClean="0"/>
            <a:t>KONUŞMACI</a:t>
          </a:r>
          <a:endParaRPr lang="tr-TR" dirty="0"/>
        </a:p>
      </dgm:t>
    </dgm:pt>
    <dgm:pt modelId="{9C7EF157-529D-438E-8004-231B071D689F}" type="parTrans" cxnId="{E7F32A97-CF04-43ED-80B4-6C1B2713849B}">
      <dgm:prSet/>
      <dgm:spPr/>
      <dgm:t>
        <a:bodyPr/>
        <a:lstStyle/>
        <a:p>
          <a:endParaRPr lang="tr-TR"/>
        </a:p>
      </dgm:t>
    </dgm:pt>
    <dgm:pt modelId="{C53DD274-35A9-476A-A70D-67C1D744360A}" type="sibTrans" cxnId="{E7F32A97-CF04-43ED-80B4-6C1B2713849B}">
      <dgm:prSet/>
      <dgm:spPr/>
      <dgm:t>
        <a:bodyPr/>
        <a:lstStyle/>
        <a:p>
          <a:endParaRPr lang="tr-TR"/>
        </a:p>
      </dgm:t>
    </dgm:pt>
    <dgm:pt modelId="{F11DA98C-D6BD-4649-88E4-7897A91D799D}">
      <dgm:prSet phldrT="[Metin]"/>
      <dgm:spPr/>
      <dgm:t>
        <a:bodyPr/>
        <a:lstStyle/>
        <a:p>
          <a:r>
            <a:rPr lang="tr-TR" dirty="0" smtClean="0"/>
            <a:t>KONUŞMA</a:t>
          </a:r>
          <a:endParaRPr lang="tr-TR" dirty="0"/>
        </a:p>
      </dgm:t>
    </dgm:pt>
    <dgm:pt modelId="{FA009337-ACC0-4C86-8B57-0D0C2258B29A}" type="parTrans" cxnId="{F3303F4F-52F9-4022-983A-AF820F4ACA67}">
      <dgm:prSet/>
      <dgm:spPr/>
      <dgm:t>
        <a:bodyPr/>
        <a:lstStyle/>
        <a:p>
          <a:endParaRPr lang="tr-TR"/>
        </a:p>
      </dgm:t>
    </dgm:pt>
    <dgm:pt modelId="{1AF8D7DC-3548-4993-81BB-50E5EEA1ABFB}" type="sibTrans" cxnId="{F3303F4F-52F9-4022-983A-AF820F4ACA67}">
      <dgm:prSet/>
      <dgm:spPr/>
      <dgm:t>
        <a:bodyPr/>
        <a:lstStyle/>
        <a:p>
          <a:endParaRPr lang="tr-TR"/>
        </a:p>
      </dgm:t>
    </dgm:pt>
    <dgm:pt modelId="{5F232991-F25A-49E4-9785-4F1E60182069}">
      <dgm:prSet phldrT="[Metin]"/>
      <dgm:spPr/>
      <dgm:t>
        <a:bodyPr/>
        <a:lstStyle/>
        <a:p>
          <a:r>
            <a:rPr lang="tr-TR" dirty="0" smtClean="0"/>
            <a:t>DİNLEYİCİ</a:t>
          </a:r>
          <a:endParaRPr lang="tr-TR" dirty="0"/>
        </a:p>
      </dgm:t>
    </dgm:pt>
    <dgm:pt modelId="{C28D658F-6E17-4D6B-AB61-CB5B4134FAF4}" type="parTrans" cxnId="{76BFD345-D959-4B5C-B8F9-6060D325A6EE}">
      <dgm:prSet/>
      <dgm:spPr/>
      <dgm:t>
        <a:bodyPr/>
        <a:lstStyle/>
        <a:p>
          <a:endParaRPr lang="tr-TR"/>
        </a:p>
      </dgm:t>
    </dgm:pt>
    <dgm:pt modelId="{3E9CDD25-875B-46EE-96FB-36ADBD65658D}" type="sibTrans" cxnId="{76BFD345-D959-4B5C-B8F9-6060D325A6EE}">
      <dgm:prSet/>
      <dgm:spPr/>
      <dgm:t>
        <a:bodyPr/>
        <a:lstStyle/>
        <a:p>
          <a:endParaRPr lang="tr-TR"/>
        </a:p>
      </dgm:t>
    </dgm:pt>
    <dgm:pt modelId="{F6397F2A-5EB0-4437-9AB9-351735B62B36}" type="pres">
      <dgm:prSet presAssocID="{626BE734-69B7-4421-95EB-EE9603D3A120}" presName="CompostProcess" presStyleCnt="0">
        <dgm:presLayoutVars>
          <dgm:dir/>
          <dgm:resizeHandles val="exact"/>
        </dgm:presLayoutVars>
      </dgm:prSet>
      <dgm:spPr/>
    </dgm:pt>
    <dgm:pt modelId="{5B6835C5-4DF2-4046-B349-F0CD98F78F63}" type="pres">
      <dgm:prSet presAssocID="{626BE734-69B7-4421-95EB-EE9603D3A120}" presName="arrow" presStyleLbl="bgShp" presStyleIdx="0" presStyleCnt="1" custLinFactNeighborX="782" custLinFactNeighborY="8230"/>
      <dgm:spPr/>
    </dgm:pt>
    <dgm:pt modelId="{983F16FA-6915-4620-BD6B-05E5D3DC7B53}" type="pres">
      <dgm:prSet presAssocID="{626BE734-69B7-4421-95EB-EE9603D3A120}" presName="linearProcess" presStyleCnt="0"/>
      <dgm:spPr/>
    </dgm:pt>
    <dgm:pt modelId="{88B2265E-0B9E-41D5-A451-4B9638231AFC}" type="pres">
      <dgm:prSet presAssocID="{2906A147-BA40-4B9A-8859-03F3AFBA889C}" presName="textNode" presStyleLbl="node1" presStyleIdx="0" presStyleCnt="3">
        <dgm:presLayoutVars>
          <dgm:bulletEnabled val="1"/>
        </dgm:presLayoutVars>
      </dgm:prSet>
      <dgm:spPr/>
      <dgm:t>
        <a:bodyPr/>
        <a:lstStyle/>
        <a:p>
          <a:endParaRPr lang="tr-TR"/>
        </a:p>
      </dgm:t>
    </dgm:pt>
    <dgm:pt modelId="{05ACB3CE-B6B1-429C-A308-C89DCC3948F6}" type="pres">
      <dgm:prSet presAssocID="{C53DD274-35A9-476A-A70D-67C1D744360A}" presName="sibTrans" presStyleCnt="0"/>
      <dgm:spPr/>
    </dgm:pt>
    <dgm:pt modelId="{4AA52104-8597-4FFB-8F26-E48DAB07B1C6}" type="pres">
      <dgm:prSet presAssocID="{F11DA98C-D6BD-4649-88E4-7897A91D799D}" presName="textNode" presStyleLbl="node1" presStyleIdx="1" presStyleCnt="3">
        <dgm:presLayoutVars>
          <dgm:bulletEnabled val="1"/>
        </dgm:presLayoutVars>
      </dgm:prSet>
      <dgm:spPr/>
      <dgm:t>
        <a:bodyPr/>
        <a:lstStyle/>
        <a:p>
          <a:endParaRPr lang="tr-TR"/>
        </a:p>
      </dgm:t>
    </dgm:pt>
    <dgm:pt modelId="{C9829012-7476-4AD6-B116-F84B9D5550F2}" type="pres">
      <dgm:prSet presAssocID="{1AF8D7DC-3548-4993-81BB-50E5EEA1ABFB}" presName="sibTrans" presStyleCnt="0"/>
      <dgm:spPr/>
    </dgm:pt>
    <dgm:pt modelId="{9CF8FF88-B458-41AD-94DE-B3903887B034}" type="pres">
      <dgm:prSet presAssocID="{5F232991-F25A-49E4-9785-4F1E60182069}" presName="textNode" presStyleLbl="node1" presStyleIdx="2" presStyleCnt="3">
        <dgm:presLayoutVars>
          <dgm:bulletEnabled val="1"/>
        </dgm:presLayoutVars>
      </dgm:prSet>
      <dgm:spPr/>
      <dgm:t>
        <a:bodyPr/>
        <a:lstStyle/>
        <a:p>
          <a:endParaRPr lang="tr-TR"/>
        </a:p>
      </dgm:t>
    </dgm:pt>
  </dgm:ptLst>
  <dgm:cxnLst>
    <dgm:cxn modelId="{76BFD345-D959-4B5C-B8F9-6060D325A6EE}" srcId="{626BE734-69B7-4421-95EB-EE9603D3A120}" destId="{5F232991-F25A-49E4-9785-4F1E60182069}" srcOrd="2" destOrd="0" parTransId="{C28D658F-6E17-4D6B-AB61-CB5B4134FAF4}" sibTransId="{3E9CDD25-875B-46EE-96FB-36ADBD65658D}"/>
    <dgm:cxn modelId="{8729FB91-A52A-46F5-94FF-C04D85507E0C}" type="presOf" srcId="{F11DA98C-D6BD-4649-88E4-7897A91D799D}" destId="{4AA52104-8597-4FFB-8F26-E48DAB07B1C6}" srcOrd="0" destOrd="0" presId="urn:microsoft.com/office/officeart/2005/8/layout/hProcess9"/>
    <dgm:cxn modelId="{33AAFD0E-A2CD-4CF8-88DA-F1F12BC65995}" type="presOf" srcId="{5F232991-F25A-49E4-9785-4F1E60182069}" destId="{9CF8FF88-B458-41AD-94DE-B3903887B034}" srcOrd="0" destOrd="0" presId="urn:microsoft.com/office/officeart/2005/8/layout/hProcess9"/>
    <dgm:cxn modelId="{527E7AA1-385C-4974-AC35-05425F8CFA04}" type="presOf" srcId="{2906A147-BA40-4B9A-8859-03F3AFBA889C}" destId="{88B2265E-0B9E-41D5-A451-4B9638231AFC}" srcOrd="0" destOrd="0" presId="urn:microsoft.com/office/officeart/2005/8/layout/hProcess9"/>
    <dgm:cxn modelId="{E7F32A97-CF04-43ED-80B4-6C1B2713849B}" srcId="{626BE734-69B7-4421-95EB-EE9603D3A120}" destId="{2906A147-BA40-4B9A-8859-03F3AFBA889C}" srcOrd="0" destOrd="0" parTransId="{9C7EF157-529D-438E-8004-231B071D689F}" sibTransId="{C53DD274-35A9-476A-A70D-67C1D744360A}"/>
    <dgm:cxn modelId="{1038B654-E8F1-4F79-8700-BC59DED683B6}" type="presOf" srcId="{626BE734-69B7-4421-95EB-EE9603D3A120}" destId="{F6397F2A-5EB0-4437-9AB9-351735B62B36}" srcOrd="0" destOrd="0" presId="urn:microsoft.com/office/officeart/2005/8/layout/hProcess9"/>
    <dgm:cxn modelId="{F3303F4F-52F9-4022-983A-AF820F4ACA67}" srcId="{626BE734-69B7-4421-95EB-EE9603D3A120}" destId="{F11DA98C-D6BD-4649-88E4-7897A91D799D}" srcOrd="1" destOrd="0" parTransId="{FA009337-ACC0-4C86-8B57-0D0C2258B29A}" sibTransId="{1AF8D7DC-3548-4993-81BB-50E5EEA1ABFB}"/>
    <dgm:cxn modelId="{6650E67E-539D-4AC0-8EB4-A42D8F0C2685}" type="presParOf" srcId="{F6397F2A-5EB0-4437-9AB9-351735B62B36}" destId="{5B6835C5-4DF2-4046-B349-F0CD98F78F63}" srcOrd="0" destOrd="0" presId="urn:microsoft.com/office/officeart/2005/8/layout/hProcess9"/>
    <dgm:cxn modelId="{3FED2E2D-4F2B-49CB-BC8D-14936F4DC3EC}" type="presParOf" srcId="{F6397F2A-5EB0-4437-9AB9-351735B62B36}" destId="{983F16FA-6915-4620-BD6B-05E5D3DC7B53}" srcOrd="1" destOrd="0" presId="urn:microsoft.com/office/officeart/2005/8/layout/hProcess9"/>
    <dgm:cxn modelId="{4A45EA91-D6AB-4C4E-946C-D96E0490D720}" type="presParOf" srcId="{983F16FA-6915-4620-BD6B-05E5D3DC7B53}" destId="{88B2265E-0B9E-41D5-A451-4B9638231AFC}" srcOrd="0" destOrd="0" presId="urn:microsoft.com/office/officeart/2005/8/layout/hProcess9"/>
    <dgm:cxn modelId="{869A8108-0E72-4D34-A5CC-A603F6E7EFD5}" type="presParOf" srcId="{983F16FA-6915-4620-BD6B-05E5D3DC7B53}" destId="{05ACB3CE-B6B1-429C-A308-C89DCC3948F6}" srcOrd="1" destOrd="0" presId="urn:microsoft.com/office/officeart/2005/8/layout/hProcess9"/>
    <dgm:cxn modelId="{2EF70ABA-0BA6-499C-A9B6-A19F646651CE}" type="presParOf" srcId="{983F16FA-6915-4620-BD6B-05E5D3DC7B53}" destId="{4AA52104-8597-4FFB-8F26-E48DAB07B1C6}" srcOrd="2" destOrd="0" presId="urn:microsoft.com/office/officeart/2005/8/layout/hProcess9"/>
    <dgm:cxn modelId="{859E5D9B-ECD8-4AEB-A4D2-AF6B5CEF4C7A}" type="presParOf" srcId="{983F16FA-6915-4620-BD6B-05E5D3DC7B53}" destId="{C9829012-7476-4AD6-B116-F84B9D5550F2}" srcOrd="3" destOrd="0" presId="urn:microsoft.com/office/officeart/2005/8/layout/hProcess9"/>
    <dgm:cxn modelId="{8AD63042-140E-4231-BB53-44A8CE00F8AC}" type="presParOf" srcId="{983F16FA-6915-4620-BD6B-05E5D3DC7B53}" destId="{9CF8FF88-B458-41AD-94DE-B3903887B03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69EE1F-A377-4BFD-BA2B-227CBF910F43}" type="doc">
      <dgm:prSet loTypeId="urn:microsoft.com/office/officeart/2005/8/layout/default" loCatId="list" qsTypeId="urn:microsoft.com/office/officeart/2005/8/quickstyle/3d3" qsCatId="3D" csTypeId="urn:microsoft.com/office/officeart/2005/8/colors/accent1_2" csCatId="accent1" phldr="1"/>
      <dgm:spPr/>
      <dgm:t>
        <a:bodyPr/>
        <a:lstStyle/>
        <a:p>
          <a:endParaRPr lang="tr-TR"/>
        </a:p>
      </dgm:t>
    </dgm:pt>
    <dgm:pt modelId="{8FE3F339-9748-4E85-9FF0-BB998ECBE3C3}">
      <dgm:prSet phldrT="[Metin]"/>
      <dgm:spPr/>
      <dgm:t>
        <a:bodyPr/>
        <a:lstStyle/>
        <a:p>
          <a:r>
            <a:rPr lang="tr-TR" dirty="0" smtClean="0"/>
            <a:t>KİM: Denetim, kaynak analizi</a:t>
          </a:r>
          <a:endParaRPr lang="tr-TR" dirty="0"/>
        </a:p>
      </dgm:t>
    </dgm:pt>
    <dgm:pt modelId="{539E34F9-D89C-4E07-8536-9909D222F0E9}" type="parTrans" cxnId="{33D0DE9D-3BF9-4E2E-9498-C54406C29D91}">
      <dgm:prSet/>
      <dgm:spPr/>
      <dgm:t>
        <a:bodyPr/>
        <a:lstStyle/>
        <a:p>
          <a:endParaRPr lang="tr-TR"/>
        </a:p>
      </dgm:t>
    </dgm:pt>
    <dgm:pt modelId="{C892F332-4190-468D-A888-85839C0D5BEC}" type="sibTrans" cxnId="{33D0DE9D-3BF9-4E2E-9498-C54406C29D91}">
      <dgm:prSet/>
      <dgm:spPr/>
      <dgm:t>
        <a:bodyPr/>
        <a:lstStyle/>
        <a:p>
          <a:endParaRPr lang="tr-TR"/>
        </a:p>
      </dgm:t>
    </dgm:pt>
    <dgm:pt modelId="{47F55CA0-5487-4486-8194-A1536972B4BC}">
      <dgm:prSet phldrT="[Metin]"/>
      <dgm:spPr/>
      <dgm:t>
        <a:bodyPr/>
        <a:lstStyle/>
        <a:p>
          <a:r>
            <a:rPr lang="tr-TR" dirty="0" smtClean="0"/>
            <a:t>NE: İleti, içerik analizi</a:t>
          </a:r>
          <a:endParaRPr lang="tr-TR" dirty="0"/>
        </a:p>
      </dgm:t>
    </dgm:pt>
    <dgm:pt modelId="{A2980A5C-3A91-416A-B961-09626A783F03}" type="parTrans" cxnId="{F9CED64F-5936-44F2-A2DE-58EC9200F975}">
      <dgm:prSet/>
      <dgm:spPr/>
      <dgm:t>
        <a:bodyPr/>
        <a:lstStyle/>
        <a:p>
          <a:endParaRPr lang="tr-TR"/>
        </a:p>
      </dgm:t>
    </dgm:pt>
    <dgm:pt modelId="{FE52D148-D960-460E-8227-929A7151983B}" type="sibTrans" cxnId="{F9CED64F-5936-44F2-A2DE-58EC9200F975}">
      <dgm:prSet/>
      <dgm:spPr/>
      <dgm:t>
        <a:bodyPr/>
        <a:lstStyle/>
        <a:p>
          <a:endParaRPr lang="tr-TR"/>
        </a:p>
      </dgm:t>
    </dgm:pt>
    <dgm:pt modelId="{78D9464E-142A-48FE-ACE8-A7A63FF1EEAA}">
      <dgm:prSet phldrT="[Metin]"/>
      <dgm:spPr/>
      <dgm:t>
        <a:bodyPr/>
        <a:lstStyle/>
        <a:p>
          <a:r>
            <a:rPr lang="tr-TR" dirty="0" smtClean="0"/>
            <a:t>HANGİ KANALDA: Araç analizi</a:t>
          </a:r>
          <a:endParaRPr lang="tr-TR" dirty="0"/>
        </a:p>
      </dgm:t>
    </dgm:pt>
    <dgm:pt modelId="{0DA61891-6809-46E2-B2F4-E48BDA92F59D}" type="parTrans" cxnId="{C2A35AC0-0E62-4855-9A8E-F8541F28F77A}">
      <dgm:prSet/>
      <dgm:spPr/>
      <dgm:t>
        <a:bodyPr/>
        <a:lstStyle/>
        <a:p>
          <a:endParaRPr lang="tr-TR"/>
        </a:p>
      </dgm:t>
    </dgm:pt>
    <dgm:pt modelId="{CF4538BF-699C-4ABA-A728-A981FBFB080D}" type="sibTrans" cxnId="{C2A35AC0-0E62-4855-9A8E-F8541F28F77A}">
      <dgm:prSet/>
      <dgm:spPr/>
      <dgm:t>
        <a:bodyPr/>
        <a:lstStyle/>
        <a:p>
          <a:endParaRPr lang="tr-TR"/>
        </a:p>
      </dgm:t>
    </dgm:pt>
    <dgm:pt modelId="{64A10963-65DF-4201-89D7-AC2A81E35FF2}">
      <dgm:prSet phldrT="[Metin]"/>
      <dgm:spPr/>
      <dgm:t>
        <a:bodyPr/>
        <a:lstStyle/>
        <a:p>
          <a:r>
            <a:rPr lang="tr-TR" dirty="0" smtClean="0"/>
            <a:t>KİME: Alıcı, izleyici analizi</a:t>
          </a:r>
          <a:endParaRPr lang="tr-TR" dirty="0"/>
        </a:p>
      </dgm:t>
    </dgm:pt>
    <dgm:pt modelId="{B7854978-1069-49FA-8FBC-6C0DBBA378F6}" type="parTrans" cxnId="{C8BF3C39-D79E-4218-9F66-547790CE56FF}">
      <dgm:prSet/>
      <dgm:spPr/>
      <dgm:t>
        <a:bodyPr/>
        <a:lstStyle/>
        <a:p>
          <a:endParaRPr lang="tr-TR"/>
        </a:p>
      </dgm:t>
    </dgm:pt>
    <dgm:pt modelId="{0216B606-2E9C-4C06-B2B9-A5773043EDF1}" type="sibTrans" cxnId="{C8BF3C39-D79E-4218-9F66-547790CE56FF}">
      <dgm:prSet/>
      <dgm:spPr/>
      <dgm:t>
        <a:bodyPr/>
        <a:lstStyle/>
        <a:p>
          <a:endParaRPr lang="tr-TR"/>
        </a:p>
      </dgm:t>
    </dgm:pt>
    <dgm:pt modelId="{C2395FB6-B38C-4BE8-976E-E0459374DAD7}">
      <dgm:prSet phldrT="[Metin]"/>
      <dgm:spPr/>
      <dgm:t>
        <a:bodyPr/>
        <a:lstStyle/>
        <a:p>
          <a:r>
            <a:rPr lang="tr-TR" dirty="0" smtClean="0"/>
            <a:t>HANGİ ETKİYLE: Etki analizi</a:t>
          </a:r>
          <a:endParaRPr lang="tr-TR" dirty="0"/>
        </a:p>
      </dgm:t>
    </dgm:pt>
    <dgm:pt modelId="{BB3572A3-99D1-496C-9D69-93C779288AC6}" type="parTrans" cxnId="{C85938EA-BAA3-414E-AA8A-C8B00FA18B48}">
      <dgm:prSet/>
      <dgm:spPr/>
      <dgm:t>
        <a:bodyPr/>
        <a:lstStyle/>
        <a:p>
          <a:endParaRPr lang="tr-TR"/>
        </a:p>
      </dgm:t>
    </dgm:pt>
    <dgm:pt modelId="{481FEDF6-7DD1-4F46-8DA7-E6149F3EF4A8}" type="sibTrans" cxnId="{C85938EA-BAA3-414E-AA8A-C8B00FA18B48}">
      <dgm:prSet/>
      <dgm:spPr/>
      <dgm:t>
        <a:bodyPr/>
        <a:lstStyle/>
        <a:p>
          <a:endParaRPr lang="tr-TR"/>
        </a:p>
      </dgm:t>
    </dgm:pt>
    <dgm:pt modelId="{6C8A8AF1-CDFC-4C49-9642-8D0E8430DE7A}" type="pres">
      <dgm:prSet presAssocID="{AA69EE1F-A377-4BFD-BA2B-227CBF910F43}" presName="diagram" presStyleCnt="0">
        <dgm:presLayoutVars>
          <dgm:dir/>
          <dgm:resizeHandles val="exact"/>
        </dgm:presLayoutVars>
      </dgm:prSet>
      <dgm:spPr/>
      <dgm:t>
        <a:bodyPr/>
        <a:lstStyle/>
        <a:p>
          <a:endParaRPr lang="tr-TR"/>
        </a:p>
      </dgm:t>
    </dgm:pt>
    <dgm:pt modelId="{FFB3A915-DC92-4E3C-AA01-F02B18C7B31F}" type="pres">
      <dgm:prSet presAssocID="{8FE3F339-9748-4E85-9FF0-BB998ECBE3C3}" presName="node" presStyleLbl="node1" presStyleIdx="0" presStyleCnt="5">
        <dgm:presLayoutVars>
          <dgm:bulletEnabled val="1"/>
        </dgm:presLayoutVars>
      </dgm:prSet>
      <dgm:spPr/>
      <dgm:t>
        <a:bodyPr/>
        <a:lstStyle/>
        <a:p>
          <a:endParaRPr lang="tr-TR"/>
        </a:p>
      </dgm:t>
    </dgm:pt>
    <dgm:pt modelId="{C8B28460-629C-4AC3-AB44-1B4E95FF542A}" type="pres">
      <dgm:prSet presAssocID="{C892F332-4190-468D-A888-85839C0D5BEC}" presName="sibTrans" presStyleCnt="0"/>
      <dgm:spPr/>
    </dgm:pt>
    <dgm:pt modelId="{85AF803C-D994-4880-AB8A-FA247BD37902}" type="pres">
      <dgm:prSet presAssocID="{47F55CA0-5487-4486-8194-A1536972B4BC}" presName="node" presStyleLbl="node1" presStyleIdx="1" presStyleCnt="5">
        <dgm:presLayoutVars>
          <dgm:bulletEnabled val="1"/>
        </dgm:presLayoutVars>
      </dgm:prSet>
      <dgm:spPr/>
      <dgm:t>
        <a:bodyPr/>
        <a:lstStyle/>
        <a:p>
          <a:endParaRPr lang="tr-TR"/>
        </a:p>
      </dgm:t>
    </dgm:pt>
    <dgm:pt modelId="{4B1C852D-0769-4092-ADB7-4863459D4C29}" type="pres">
      <dgm:prSet presAssocID="{FE52D148-D960-460E-8227-929A7151983B}" presName="sibTrans" presStyleCnt="0"/>
      <dgm:spPr/>
    </dgm:pt>
    <dgm:pt modelId="{FFB40915-194C-4416-AE4C-A20E9A5E7AB5}" type="pres">
      <dgm:prSet presAssocID="{78D9464E-142A-48FE-ACE8-A7A63FF1EEAA}" presName="node" presStyleLbl="node1" presStyleIdx="2" presStyleCnt="5">
        <dgm:presLayoutVars>
          <dgm:bulletEnabled val="1"/>
        </dgm:presLayoutVars>
      </dgm:prSet>
      <dgm:spPr/>
      <dgm:t>
        <a:bodyPr/>
        <a:lstStyle/>
        <a:p>
          <a:endParaRPr lang="tr-TR"/>
        </a:p>
      </dgm:t>
    </dgm:pt>
    <dgm:pt modelId="{F320B3A7-D420-414E-B3EC-FCF66AB1D6D4}" type="pres">
      <dgm:prSet presAssocID="{CF4538BF-699C-4ABA-A728-A981FBFB080D}" presName="sibTrans" presStyleCnt="0"/>
      <dgm:spPr/>
    </dgm:pt>
    <dgm:pt modelId="{9232D84F-0494-4272-9617-C74A17F0298A}" type="pres">
      <dgm:prSet presAssocID="{64A10963-65DF-4201-89D7-AC2A81E35FF2}" presName="node" presStyleLbl="node1" presStyleIdx="3" presStyleCnt="5">
        <dgm:presLayoutVars>
          <dgm:bulletEnabled val="1"/>
        </dgm:presLayoutVars>
      </dgm:prSet>
      <dgm:spPr/>
      <dgm:t>
        <a:bodyPr/>
        <a:lstStyle/>
        <a:p>
          <a:endParaRPr lang="tr-TR"/>
        </a:p>
      </dgm:t>
    </dgm:pt>
    <dgm:pt modelId="{D355DAEE-1B4B-4CAE-A253-AEF416820731}" type="pres">
      <dgm:prSet presAssocID="{0216B606-2E9C-4C06-B2B9-A5773043EDF1}" presName="sibTrans" presStyleCnt="0"/>
      <dgm:spPr/>
    </dgm:pt>
    <dgm:pt modelId="{FFB26B55-1BD6-4625-8721-780118226D37}" type="pres">
      <dgm:prSet presAssocID="{C2395FB6-B38C-4BE8-976E-E0459374DAD7}" presName="node" presStyleLbl="node1" presStyleIdx="4" presStyleCnt="5">
        <dgm:presLayoutVars>
          <dgm:bulletEnabled val="1"/>
        </dgm:presLayoutVars>
      </dgm:prSet>
      <dgm:spPr/>
      <dgm:t>
        <a:bodyPr/>
        <a:lstStyle/>
        <a:p>
          <a:endParaRPr lang="tr-TR"/>
        </a:p>
      </dgm:t>
    </dgm:pt>
  </dgm:ptLst>
  <dgm:cxnLst>
    <dgm:cxn modelId="{BA2328B5-268C-4D9E-A5D5-12EAD69A7B5F}" type="presOf" srcId="{8FE3F339-9748-4E85-9FF0-BB998ECBE3C3}" destId="{FFB3A915-DC92-4E3C-AA01-F02B18C7B31F}" srcOrd="0" destOrd="0" presId="urn:microsoft.com/office/officeart/2005/8/layout/default"/>
    <dgm:cxn modelId="{A86C95DD-3FD8-4B5E-9606-67ADE5913C54}" type="presOf" srcId="{78D9464E-142A-48FE-ACE8-A7A63FF1EEAA}" destId="{FFB40915-194C-4416-AE4C-A20E9A5E7AB5}" srcOrd="0" destOrd="0" presId="urn:microsoft.com/office/officeart/2005/8/layout/default"/>
    <dgm:cxn modelId="{C8BF3C39-D79E-4218-9F66-547790CE56FF}" srcId="{AA69EE1F-A377-4BFD-BA2B-227CBF910F43}" destId="{64A10963-65DF-4201-89D7-AC2A81E35FF2}" srcOrd="3" destOrd="0" parTransId="{B7854978-1069-49FA-8FBC-6C0DBBA378F6}" sibTransId="{0216B606-2E9C-4C06-B2B9-A5773043EDF1}"/>
    <dgm:cxn modelId="{B1324B28-582D-48A6-B46A-48B502A9FCA5}" type="presOf" srcId="{C2395FB6-B38C-4BE8-976E-E0459374DAD7}" destId="{FFB26B55-1BD6-4625-8721-780118226D37}" srcOrd="0" destOrd="0" presId="urn:microsoft.com/office/officeart/2005/8/layout/default"/>
    <dgm:cxn modelId="{33D0DE9D-3BF9-4E2E-9498-C54406C29D91}" srcId="{AA69EE1F-A377-4BFD-BA2B-227CBF910F43}" destId="{8FE3F339-9748-4E85-9FF0-BB998ECBE3C3}" srcOrd="0" destOrd="0" parTransId="{539E34F9-D89C-4E07-8536-9909D222F0E9}" sibTransId="{C892F332-4190-468D-A888-85839C0D5BEC}"/>
    <dgm:cxn modelId="{C2A35AC0-0E62-4855-9A8E-F8541F28F77A}" srcId="{AA69EE1F-A377-4BFD-BA2B-227CBF910F43}" destId="{78D9464E-142A-48FE-ACE8-A7A63FF1EEAA}" srcOrd="2" destOrd="0" parTransId="{0DA61891-6809-46E2-B2F4-E48BDA92F59D}" sibTransId="{CF4538BF-699C-4ABA-A728-A981FBFB080D}"/>
    <dgm:cxn modelId="{98D0AD0F-2C71-4E25-ABD3-C3EC3CC77E72}" type="presOf" srcId="{64A10963-65DF-4201-89D7-AC2A81E35FF2}" destId="{9232D84F-0494-4272-9617-C74A17F0298A}" srcOrd="0" destOrd="0" presId="urn:microsoft.com/office/officeart/2005/8/layout/default"/>
    <dgm:cxn modelId="{E0312031-D606-4D0C-AF1E-517C96C3589E}" type="presOf" srcId="{AA69EE1F-A377-4BFD-BA2B-227CBF910F43}" destId="{6C8A8AF1-CDFC-4C49-9642-8D0E8430DE7A}" srcOrd="0" destOrd="0" presId="urn:microsoft.com/office/officeart/2005/8/layout/default"/>
    <dgm:cxn modelId="{5F9029CC-448D-4EF8-AD76-5605FC17422C}" type="presOf" srcId="{47F55CA0-5487-4486-8194-A1536972B4BC}" destId="{85AF803C-D994-4880-AB8A-FA247BD37902}" srcOrd="0" destOrd="0" presId="urn:microsoft.com/office/officeart/2005/8/layout/default"/>
    <dgm:cxn modelId="{F9CED64F-5936-44F2-A2DE-58EC9200F975}" srcId="{AA69EE1F-A377-4BFD-BA2B-227CBF910F43}" destId="{47F55CA0-5487-4486-8194-A1536972B4BC}" srcOrd="1" destOrd="0" parTransId="{A2980A5C-3A91-416A-B961-09626A783F03}" sibTransId="{FE52D148-D960-460E-8227-929A7151983B}"/>
    <dgm:cxn modelId="{C85938EA-BAA3-414E-AA8A-C8B00FA18B48}" srcId="{AA69EE1F-A377-4BFD-BA2B-227CBF910F43}" destId="{C2395FB6-B38C-4BE8-976E-E0459374DAD7}" srcOrd="4" destOrd="0" parTransId="{BB3572A3-99D1-496C-9D69-93C779288AC6}" sibTransId="{481FEDF6-7DD1-4F46-8DA7-E6149F3EF4A8}"/>
    <dgm:cxn modelId="{A7843B1D-AC0A-4724-A222-4AF0C6D61F2E}" type="presParOf" srcId="{6C8A8AF1-CDFC-4C49-9642-8D0E8430DE7A}" destId="{FFB3A915-DC92-4E3C-AA01-F02B18C7B31F}" srcOrd="0" destOrd="0" presId="urn:microsoft.com/office/officeart/2005/8/layout/default"/>
    <dgm:cxn modelId="{67C10CA2-CA26-4FAA-BB1A-C70B1157986A}" type="presParOf" srcId="{6C8A8AF1-CDFC-4C49-9642-8D0E8430DE7A}" destId="{C8B28460-629C-4AC3-AB44-1B4E95FF542A}" srcOrd="1" destOrd="0" presId="urn:microsoft.com/office/officeart/2005/8/layout/default"/>
    <dgm:cxn modelId="{A8A25378-6C61-4B3C-9BF3-E2EF6788C235}" type="presParOf" srcId="{6C8A8AF1-CDFC-4C49-9642-8D0E8430DE7A}" destId="{85AF803C-D994-4880-AB8A-FA247BD37902}" srcOrd="2" destOrd="0" presId="urn:microsoft.com/office/officeart/2005/8/layout/default"/>
    <dgm:cxn modelId="{B2AC3623-9F30-498D-BA5A-DA4537EF789A}" type="presParOf" srcId="{6C8A8AF1-CDFC-4C49-9642-8D0E8430DE7A}" destId="{4B1C852D-0769-4092-ADB7-4863459D4C29}" srcOrd="3" destOrd="0" presId="urn:microsoft.com/office/officeart/2005/8/layout/default"/>
    <dgm:cxn modelId="{4B252676-8495-444E-86B1-6DFE91837331}" type="presParOf" srcId="{6C8A8AF1-CDFC-4C49-9642-8D0E8430DE7A}" destId="{FFB40915-194C-4416-AE4C-A20E9A5E7AB5}" srcOrd="4" destOrd="0" presId="urn:microsoft.com/office/officeart/2005/8/layout/default"/>
    <dgm:cxn modelId="{7F775E6D-7D2B-4E53-9DE8-BE28915A4FED}" type="presParOf" srcId="{6C8A8AF1-CDFC-4C49-9642-8D0E8430DE7A}" destId="{F320B3A7-D420-414E-B3EC-FCF66AB1D6D4}" srcOrd="5" destOrd="0" presId="urn:microsoft.com/office/officeart/2005/8/layout/default"/>
    <dgm:cxn modelId="{5A291AD9-E138-450D-812C-F5C72FF81E48}" type="presParOf" srcId="{6C8A8AF1-CDFC-4C49-9642-8D0E8430DE7A}" destId="{9232D84F-0494-4272-9617-C74A17F0298A}" srcOrd="6" destOrd="0" presId="urn:microsoft.com/office/officeart/2005/8/layout/default"/>
    <dgm:cxn modelId="{5A7EF308-F7B2-4691-ABF7-2794DEF5CA13}" type="presParOf" srcId="{6C8A8AF1-CDFC-4C49-9642-8D0E8430DE7A}" destId="{D355DAEE-1B4B-4CAE-A253-AEF416820731}" srcOrd="7" destOrd="0" presId="urn:microsoft.com/office/officeart/2005/8/layout/default"/>
    <dgm:cxn modelId="{83C7B274-72EB-4BBF-854C-83B2EEA9BFF0}" type="presParOf" srcId="{6C8A8AF1-CDFC-4C49-9642-8D0E8430DE7A}" destId="{FFB26B55-1BD6-4625-8721-780118226D3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5F34C6-CA33-449B-80EA-5B1B7B4C1340}" type="doc">
      <dgm:prSet loTypeId="urn:microsoft.com/office/officeart/2005/8/layout/hProcess3" loCatId="process" qsTypeId="urn:microsoft.com/office/officeart/2005/8/quickstyle/3d3" qsCatId="3D" csTypeId="urn:microsoft.com/office/officeart/2005/8/colors/accent1_2" csCatId="accent1" phldr="1"/>
      <dgm:spPr/>
      <dgm:t>
        <a:bodyPr/>
        <a:lstStyle/>
        <a:p>
          <a:endParaRPr lang="tr-TR"/>
        </a:p>
      </dgm:t>
    </dgm:pt>
    <dgm:pt modelId="{F7CF7F54-D5A8-4BDB-930E-A0DCAD6F84C0}">
      <dgm:prSet phldrT="[Metin]"/>
      <dgm:spPr/>
      <dgm:t>
        <a:bodyPr/>
        <a:lstStyle/>
        <a:p>
          <a:r>
            <a:rPr lang="tr-TR" dirty="0" smtClean="0"/>
            <a:t>KAYNAK</a:t>
          </a:r>
          <a:endParaRPr lang="tr-TR" dirty="0"/>
        </a:p>
      </dgm:t>
    </dgm:pt>
    <dgm:pt modelId="{202E70F1-E043-4FA4-9D54-1AB7A1759036}" type="parTrans" cxnId="{C3836C65-F46C-478D-84C8-D79A60C94FCC}">
      <dgm:prSet/>
      <dgm:spPr/>
      <dgm:t>
        <a:bodyPr/>
        <a:lstStyle/>
        <a:p>
          <a:endParaRPr lang="tr-TR"/>
        </a:p>
      </dgm:t>
    </dgm:pt>
    <dgm:pt modelId="{FD5A12BC-FF66-456F-9A3C-15B5CE145679}" type="sibTrans" cxnId="{C3836C65-F46C-478D-84C8-D79A60C94FCC}">
      <dgm:prSet/>
      <dgm:spPr/>
      <dgm:t>
        <a:bodyPr/>
        <a:lstStyle/>
        <a:p>
          <a:endParaRPr lang="tr-TR"/>
        </a:p>
      </dgm:t>
    </dgm:pt>
    <dgm:pt modelId="{2DE89C07-B20A-48F0-8FA9-221CA23C9933}">
      <dgm:prSet phldrT="[Metin]"/>
      <dgm:spPr/>
      <dgm:t>
        <a:bodyPr/>
        <a:lstStyle/>
        <a:p>
          <a:r>
            <a:rPr lang="tr-TR" dirty="0" smtClean="0"/>
            <a:t>VERİCİ</a:t>
          </a:r>
          <a:endParaRPr lang="tr-TR" dirty="0"/>
        </a:p>
      </dgm:t>
    </dgm:pt>
    <dgm:pt modelId="{406F6B70-8DE4-4EDF-9066-F1C8A881B517}" type="parTrans" cxnId="{B5EE015A-0212-4EE3-8D28-C19664E41C3E}">
      <dgm:prSet/>
      <dgm:spPr/>
      <dgm:t>
        <a:bodyPr/>
        <a:lstStyle/>
        <a:p>
          <a:endParaRPr lang="tr-TR"/>
        </a:p>
      </dgm:t>
    </dgm:pt>
    <dgm:pt modelId="{42C86723-06E2-4169-9A23-B7799E126011}" type="sibTrans" cxnId="{B5EE015A-0212-4EE3-8D28-C19664E41C3E}">
      <dgm:prSet/>
      <dgm:spPr/>
      <dgm:t>
        <a:bodyPr/>
        <a:lstStyle/>
        <a:p>
          <a:endParaRPr lang="tr-TR"/>
        </a:p>
      </dgm:t>
    </dgm:pt>
    <dgm:pt modelId="{6F499B8D-8380-420F-87BC-C5762ED7B4FE}">
      <dgm:prSet phldrT="[Metin]"/>
      <dgm:spPr/>
      <dgm:t>
        <a:bodyPr/>
        <a:lstStyle/>
        <a:p>
          <a:r>
            <a:rPr lang="tr-TR" dirty="0" smtClean="0"/>
            <a:t>KANAL</a:t>
          </a:r>
          <a:endParaRPr lang="tr-TR" dirty="0"/>
        </a:p>
      </dgm:t>
    </dgm:pt>
    <dgm:pt modelId="{E42EE271-9DB8-4240-98A7-5161A98FB476}" type="parTrans" cxnId="{480C6933-ED49-407A-B294-8129B9720444}">
      <dgm:prSet/>
      <dgm:spPr/>
      <dgm:t>
        <a:bodyPr/>
        <a:lstStyle/>
        <a:p>
          <a:endParaRPr lang="tr-TR"/>
        </a:p>
      </dgm:t>
    </dgm:pt>
    <dgm:pt modelId="{E4B3B6BE-EE6D-4114-B4DA-D6C6DFF6B434}" type="sibTrans" cxnId="{480C6933-ED49-407A-B294-8129B9720444}">
      <dgm:prSet/>
      <dgm:spPr/>
      <dgm:t>
        <a:bodyPr/>
        <a:lstStyle/>
        <a:p>
          <a:endParaRPr lang="tr-TR"/>
        </a:p>
      </dgm:t>
    </dgm:pt>
    <dgm:pt modelId="{D22038F0-70D1-43BE-8846-E85F3903572C}">
      <dgm:prSet phldrT="[Metin]"/>
      <dgm:spPr/>
      <dgm:t>
        <a:bodyPr/>
        <a:lstStyle/>
        <a:p>
          <a:r>
            <a:rPr lang="tr-TR" dirty="0" smtClean="0"/>
            <a:t>ALICI</a:t>
          </a:r>
          <a:endParaRPr lang="tr-TR" dirty="0"/>
        </a:p>
      </dgm:t>
    </dgm:pt>
    <dgm:pt modelId="{0061787D-7DA4-44DB-9C90-1112A02C80A6}" type="parTrans" cxnId="{C91C4942-8316-4050-A78B-7AFBB812785B}">
      <dgm:prSet/>
      <dgm:spPr/>
      <dgm:t>
        <a:bodyPr/>
        <a:lstStyle/>
        <a:p>
          <a:endParaRPr lang="tr-TR"/>
        </a:p>
      </dgm:t>
    </dgm:pt>
    <dgm:pt modelId="{1C4F72E1-2085-4BA1-A56D-23939DB32897}" type="sibTrans" cxnId="{C91C4942-8316-4050-A78B-7AFBB812785B}">
      <dgm:prSet/>
      <dgm:spPr/>
      <dgm:t>
        <a:bodyPr/>
        <a:lstStyle/>
        <a:p>
          <a:endParaRPr lang="tr-TR"/>
        </a:p>
      </dgm:t>
    </dgm:pt>
    <dgm:pt modelId="{3B6C33C5-75BE-40CE-9193-15FB68EE0135}">
      <dgm:prSet phldrT="[Metin]"/>
      <dgm:spPr/>
      <dgm:t>
        <a:bodyPr/>
        <a:lstStyle/>
        <a:p>
          <a:r>
            <a:rPr lang="tr-TR" dirty="0" smtClean="0"/>
            <a:t>HEDEF</a:t>
          </a:r>
          <a:endParaRPr lang="tr-TR" dirty="0"/>
        </a:p>
      </dgm:t>
    </dgm:pt>
    <dgm:pt modelId="{E1400999-3FFA-43E7-B367-16AD42E0F527}" type="parTrans" cxnId="{F58C7138-FEED-4EB8-89F9-F3102516A464}">
      <dgm:prSet/>
      <dgm:spPr/>
      <dgm:t>
        <a:bodyPr/>
        <a:lstStyle/>
        <a:p>
          <a:endParaRPr lang="tr-TR"/>
        </a:p>
      </dgm:t>
    </dgm:pt>
    <dgm:pt modelId="{0F3D15C2-C331-441F-8401-75E414B97FDB}" type="sibTrans" cxnId="{F58C7138-FEED-4EB8-89F9-F3102516A464}">
      <dgm:prSet/>
      <dgm:spPr/>
      <dgm:t>
        <a:bodyPr/>
        <a:lstStyle/>
        <a:p>
          <a:endParaRPr lang="tr-TR"/>
        </a:p>
      </dgm:t>
    </dgm:pt>
    <dgm:pt modelId="{5C0DF1FC-D5F1-46AB-BAA7-9A92A2EE799E}" type="pres">
      <dgm:prSet presAssocID="{EC5F34C6-CA33-449B-80EA-5B1B7B4C1340}" presName="Name0" presStyleCnt="0">
        <dgm:presLayoutVars>
          <dgm:dir/>
          <dgm:animLvl val="lvl"/>
          <dgm:resizeHandles val="exact"/>
        </dgm:presLayoutVars>
      </dgm:prSet>
      <dgm:spPr/>
      <dgm:t>
        <a:bodyPr/>
        <a:lstStyle/>
        <a:p>
          <a:endParaRPr lang="tr-TR"/>
        </a:p>
      </dgm:t>
    </dgm:pt>
    <dgm:pt modelId="{3F5D1C43-29C1-4188-84AE-EFC4DE349FD9}" type="pres">
      <dgm:prSet presAssocID="{EC5F34C6-CA33-449B-80EA-5B1B7B4C1340}" presName="dummy" presStyleCnt="0"/>
      <dgm:spPr/>
    </dgm:pt>
    <dgm:pt modelId="{014AB149-3E14-40A2-B678-4E7349DC8B3C}" type="pres">
      <dgm:prSet presAssocID="{EC5F34C6-CA33-449B-80EA-5B1B7B4C1340}" presName="linH" presStyleCnt="0"/>
      <dgm:spPr/>
    </dgm:pt>
    <dgm:pt modelId="{2A3DDFC0-3032-4DDD-999F-99467FD396E6}" type="pres">
      <dgm:prSet presAssocID="{EC5F34C6-CA33-449B-80EA-5B1B7B4C1340}" presName="padding1" presStyleCnt="0"/>
      <dgm:spPr/>
    </dgm:pt>
    <dgm:pt modelId="{A48B7D85-ED57-4145-8CB7-BD8A883BF5BD}" type="pres">
      <dgm:prSet presAssocID="{F7CF7F54-D5A8-4BDB-930E-A0DCAD6F84C0}" presName="linV" presStyleCnt="0"/>
      <dgm:spPr/>
    </dgm:pt>
    <dgm:pt modelId="{0F96532C-6354-42A9-BC58-C60E21633139}" type="pres">
      <dgm:prSet presAssocID="{F7CF7F54-D5A8-4BDB-930E-A0DCAD6F84C0}" presName="spVertical1" presStyleCnt="0"/>
      <dgm:spPr/>
    </dgm:pt>
    <dgm:pt modelId="{EFBAD19A-CDE8-477E-A6A1-25445ADCA8D9}" type="pres">
      <dgm:prSet presAssocID="{F7CF7F54-D5A8-4BDB-930E-A0DCAD6F84C0}" presName="parTx" presStyleLbl="revTx" presStyleIdx="0" presStyleCnt="5">
        <dgm:presLayoutVars>
          <dgm:chMax val="0"/>
          <dgm:chPref val="0"/>
          <dgm:bulletEnabled val="1"/>
        </dgm:presLayoutVars>
      </dgm:prSet>
      <dgm:spPr/>
      <dgm:t>
        <a:bodyPr/>
        <a:lstStyle/>
        <a:p>
          <a:endParaRPr lang="tr-TR"/>
        </a:p>
      </dgm:t>
    </dgm:pt>
    <dgm:pt modelId="{A5A97897-B68E-404C-8202-A1E6C9377604}" type="pres">
      <dgm:prSet presAssocID="{F7CF7F54-D5A8-4BDB-930E-A0DCAD6F84C0}" presName="spVertical2" presStyleCnt="0"/>
      <dgm:spPr/>
    </dgm:pt>
    <dgm:pt modelId="{D9B30864-5DE2-4F17-9076-615524579183}" type="pres">
      <dgm:prSet presAssocID="{F7CF7F54-D5A8-4BDB-930E-A0DCAD6F84C0}" presName="spVertical3" presStyleCnt="0"/>
      <dgm:spPr/>
    </dgm:pt>
    <dgm:pt modelId="{421DCE2C-2D3D-45B8-A4C3-03798C8409B3}" type="pres">
      <dgm:prSet presAssocID="{FD5A12BC-FF66-456F-9A3C-15B5CE145679}" presName="space" presStyleCnt="0"/>
      <dgm:spPr/>
    </dgm:pt>
    <dgm:pt modelId="{E522E5AA-6025-48B7-96E6-82FC9636F524}" type="pres">
      <dgm:prSet presAssocID="{2DE89C07-B20A-48F0-8FA9-221CA23C9933}" presName="linV" presStyleCnt="0"/>
      <dgm:spPr/>
    </dgm:pt>
    <dgm:pt modelId="{9B463FC1-F4E3-445D-BC6C-CD96E6C50F01}" type="pres">
      <dgm:prSet presAssocID="{2DE89C07-B20A-48F0-8FA9-221CA23C9933}" presName="spVertical1" presStyleCnt="0"/>
      <dgm:spPr/>
    </dgm:pt>
    <dgm:pt modelId="{2969B715-8957-4C17-9CBC-CC9CB9FE94D9}" type="pres">
      <dgm:prSet presAssocID="{2DE89C07-B20A-48F0-8FA9-221CA23C9933}" presName="parTx" presStyleLbl="revTx" presStyleIdx="1" presStyleCnt="5">
        <dgm:presLayoutVars>
          <dgm:chMax val="0"/>
          <dgm:chPref val="0"/>
          <dgm:bulletEnabled val="1"/>
        </dgm:presLayoutVars>
      </dgm:prSet>
      <dgm:spPr/>
      <dgm:t>
        <a:bodyPr/>
        <a:lstStyle/>
        <a:p>
          <a:endParaRPr lang="tr-TR"/>
        </a:p>
      </dgm:t>
    </dgm:pt>
    <dgm:pt modelId="{C9B572B7-1542-496D-A3C1-5727CB064C9D}" type="pres">
      <dgm:prSet presAssocID="{2DE89C07-B20A-48F0-8FA9-221CA23C9933}" presName="spVertical2" presStyleCnt="0"/>
      <dgm:spPr/>
    </dgm:pt>
    <dgm:pt modelId="{B0AB1384-73DC-43FD-A1D4-A4B2C86628D7}" type="pres">
      <dgm:prSet presAssocID="{2DE89C07-B20A-48F0-8FA9-221CA23C9933}" presName="spVertical3" presStyleCnt="0"/>
      <dgm:spPr/>
    </dgm:pt>
    <dgm:pt modelId="{9F13A619-3B6A-4F84-887A-F92C6F78679E}" type="pres">
      <dgm:prSet presAssocID="{42C86723-06E2-4169-9A23-B7799E126011}" presName="space" presStyleCnt="0"/>
      <dgm:spPr/>
    </dgm:pt>
    <dgm:pt modelId="{49D8805E-CB80-4C80-91AB-3FE90CE586B5}" type="pres">
      <dgm:prSet presAssocID="{6F499B8D-8380-420F-87BC-C5762ED7B4FE}" presName="linV" presStyleCnt="0"/>
      <dgm:spPr/>
    </dgm:pt>
    <dgm:pt modelId="{2679B575-92EF-4C0A-87D3-AB2DB6AA8355}" type="pres">
      <dgm:prSet presAssocID="{6F499B8D-8380-420F-87BC-C5762ED7B4FE}" presName="spVertical1" presStyleCnt="0"/>
      <dgm:spPr/>
    </dgm:pt>
    <dgm:pt modelId="{63D002F8-557A-4875-BA0E-A482A24A0201}" type="pres">
      <dgm:prSet presAssocID="{6F499B8D-8380-420F-87BC-C5762ED7B4FE}" presName="parTx" presStyleLbl="revTx" presStyleIdx="2" presStyleCnt="5">
        <dgm:presLayoutVars>
          <dgm:chMax val="0"/>
          <dgm:chPref val="0"/>
          <dgm:bulletEnabled val="1"/>
        </dgm:presLayoutVars>
      </dgm:prSet>
      <dgm:spPr/>
      <dgm:t>
        <a:bodyPr/>
        <a:lstStyle/>
        <a:p>
          <a:endParaRPr lang="tr-TR"/>
        </a:p>
      </dgm:t>
    </dgm:pt>
    <dgm:pt modelId="{812142AF-8E94-45B5-AF41-D8B28D38D098}" type="pres">
      <dgm:prSet presAssocID="{6F499B8D-8380-420F-87BC-C5762ED7B4FE}" presName="spVertical2" presStyleCnt="0"/>
      <dgm:spPr/>
    </dgm:pt>
    <dgm:pt modelId="{21BD229B-1735-45EE-9462-1DA649D79DB3}" type="pres">
      <dgm:prSet presAssocID="{6F499B8D-8380-420F-87BC-C5762ED7B4FE}" presName="spVertical3" presStyleCnt="0"/>
      <dgm:spPr/>
    </dgm:pt>
    <dgm:pt modelId="{D0BB52F6-6166-4D8B-9782-C01670D759EC}" type="pres">
      <dgm:prSet presAssocID="{E4B3B6BE-EE6D-4114-B4DA-D6C6DFF6B434}" presName="space" presStyleCnt="0"/>
      <dgm:spPr/>
    </dgm:pt>
    <dgm:pt modelId="{B0C0F788-1DD4-478E-8F03-99D74B70668F}" type="pres">
      <dgm:prSet presAssocID="{D22038F0-70D1-43BE-8846-E85F3903572C}" presName="linV" presStyleCnt="0"/>
      <dgm:spPr/>
    </dgm:pt>
    <dgm:pt modelId="{FF6D9C1A-E2EF-442E-9F0B-51BF65F192C5}" type="pres">
      <dgm:prSet presAssocID="{D22038F0-70D1-43BE-8846-E85F3903572C}" presName="spVertical1" presStyleCnt="0"/>
      <dgm:spPr/>
    </dgm:pt>
    <dgm:pt modelId="{440AE288-8965-4F0E-894E-3E0CDE55D9DE}" type="pres">
      <dgm:prSet presAssocID="{D22038F0-70D1-43BE-8846-E85F3903572C}" presName="parTx" presStyleLbl="revTx" presStyleIdx="3" presStyleCnt="5">
        <dgm:presLayoutVars>
          <dgm:chMax val="0"/>
          <dgm:chPref val="0"/>
          <dgm:bulletEnabled val="1"/>
        </dgm:presLayoutVars>
      </dgm:prSet>
      <dgm:spPr/>
      <dgm:t>
        <a:bodyPr/>
        <a:lstStyle/>
        <a:p>
          <a:endParaRPr lang="tr-TR"/>
        </a:p>
      </dgm:t>
    </dgm:pt>
    <dgm:pt modelId="{5DD70762-6950-4739-8D23-87B8CFF779B4}" type="pres">
      <dgm:prSet presAssocID="{D22038F0-70D1-43BE-8846-E85F3903572C}" presName="spVertical2" presStyleCnt="0"/>
      <dgm:spPr/>
    </dgm:pt>
    <dgm:pt modelId="{F7879F32-0A94-4B2C-9641-361CB0A169A5}" type="pres">
      <dgm:prSet presAssocID="{D22038F0-70D1-43BE-8846-E85F3903572C}" presName="spVertical3" presStyleCnt="0"/>
      <dgm:spPr/>
    </dgm:pt>
    <dgm:pt modelId="{54E1C2F3-00EF-47C0-B507-682FF921CCC5}" type="pres">
      <dgm:prSet presAssocID="{1C4F72E1-2085-4BA1-A56D-23939DB32897}" presName="space" presStyleCnt="0"/>
      <dgm:spPr/>
    </dgm:pt>
    <dgm:pt modelId="{F007A362-0450-446C-90F9-349B91C9B04F}" type="pres">
      <dgm:prSet presAssocID="{3B6C33C5-75BE-40CE-9193-15FB68EE0135}" presName="linV" presStyleCnt="0"/>
      <dgm:spPr/>
    </dgm:pt>
    <dgm:pt modelId="{D55F7644-0B02-428C-B862-CAFF40B18828}" type="pres">
      <dgm:prSet presAssocID="{3B6C33C5-75BE-40CE-9193-15FB68EE0135}" presName="spVertical1" presStyleCnt="0"/>
      <dgm:spPr/>
    </dgm:pt>
    <dgm:pt modelId="{3D69DC87-A8A9-40C7-98FC-C6D9DA16532F}" type="pres">
      <dgm:prSet presAssocID="{3B6C33C5-75BE-40CE-9193-15FB68EE0135}" presName="parTx" presStyleLbl="revTx" presStyleIdx="4" presStyleCnt="5">
        <dgm:presLayoutVars>
          <dgm:chMax val="0"/>
          <dgm:chPref val="0"/>
          <dgm:bulletEnabled val="1"/>
        </dgm:presLayoutVars>
      </dgm:prSet>
      <dgm:spPr/>
      <dgm:t>
        <a:bodyPr/>
        <a:lstStyle/>
        <a:p>
          <a:endParaRPr lang="tr-TR"/>
        </a:p>
      </dgm:t>
    </dgm:pt>
    <dgm:pt modelId="{E135399D-04BC-4BC6-BF31-FD7CC02797CF}" type="pres">
      <dgm:prSet presAssocID="{3B6C33C5-75BE-40CE-9193-15FB68EE0135}" presName="spVertical2" presStyleCnt="0"/>
      <dgm:spPr/>
    </dgm:pt>
    <dgm:pt modelId="{D0052633-4E1F-4148-8725-62ADB53B7705}" type="pres">
      <dgm:prSet presAssocID="{3B6C33C5-75BE-40CE-9193-15FB68EE0135}" presName="spVertical3" presStyleCnt="0"/>
      <dgm:spPr/>
    </dgm:pt>
    <dgm:pt modelId="{39C73046-1C69-40B4-B101-8BFF82299449}" type="pres">
      <dgm:prSet presAssocID="{EC5F34C6-CA33-449B-80EA-5B1B7B4C1340}" presName="padding2" presStyleCnt="0"/>
      <dgm:spPr/>
    </dgm:pt>
    <dgm:pt modelId="{1E533ABA-9A56-4BC1-AE4F-E65380D84357}" type="pres">
      <dgm:prSet presAssocID="{EC5F34C6-CA33-449B-80EA-5B1B7B4C1340}" presName="negArrow" presStyleCnt="0"/>
      <dgm:spPr/>
    </dgm:pt>
    <dgm:pt modelId="{E8BBAAEB-B0A2-4611-9AFC-86A4D221E351}" type="pres">
      <dgm:prSet presAssocID="{EC5F34C6-CA33-449B-80EA-5B1B7B4C1340}" presName="backgroundArrow" presStyleLbl="node1" presStyleIdx="0" presStyleCnt="1"/>
      <dgm:spPr/>
    </dgm:pt>
  </dgm:ptLst>
  <dgm:cxnLst>
    <dgm:cxn modelId="{08DF0123-2F4A-4BAD-B487-51A7CC73D345}" type="presOf" srcId="{F7CF7F54-D5A8-4BDB-930E-A0DCAD6F84C0}" destId="{EFBAD19A-CDE8-477E-A6A1-25445ADCA8D9}" srcOrd="0" destOrd="0" presId="urn:microsoft.com/office/officeart/2005/8/layout/hProcess3"/>
    <dgm:cxn modelId="{F58C7138-FEED-4EB8-89F9-F3102516A464}" srcId="{EC5F34C6-CA33-449B-80EA-5B1B7B4C1340}" destId="{3B6C33C5-75BE-40CE-9193-15FB68EE0135}" srcOrd="4" destOrd="0" parTransId="{E1400999-3FFA-43E7-B367-16AD42E0F527}" sibTransId="{0F3D15C2-C331-441F-8401-75E414B97FDB}"/>
    <dgm:cxn modelId="{C4F4696B-9983-4AF1-AF23-06B0013166A7}" type="presOf" srcId="{3B6C33C5-75BE-40CE-9193-15FB68EE0135}" destId="{3D69DC87-A8A9-40C7-98FC-C6D9DA16532F}" srcOrd="0" destOrd="0" presId="urn:microsoft.com/office/officeart/2005/8/layout/hProcess3"/>
    <dgm:cxn modelId="{C91C4942-8316-4050-A78B-7AFBB812785B}" srcId="{EC5F34C6-CA33-449B-80EA-5B1B7B4C1340}" destId="{D22038F0-70D1-43BE-8846-E85F3903572C}" srcOrd="3" destOrd="0" parTransId="{0061787D-7DA4-44DB-9C90-1112A02C80A6}" sibTransId="{1C4F72E1-2085-4BA1-A56D-23939DB32897}"/>
    <dgm:cxn modelId="{B5BFF1BC-AB40-4649-AF6A-81AECF7C53CE}" type="presOf" srcId="{6F499B8D-8380-420F-87BC-C5762ED7B4FE}" destId="{63D002F8-557A-4875-BA0E-A482A24A0201}" srcOrd="0" destOrd="0" presId="urn:microsoft.com/office/officeart/2005/8/layout/hProcess3"/>
    <dgm:cxn modelId="{480C6933-ED49-407A-B294-8129B9720444}" srcId="{EC5F34C6-CA33-449B-80EA-5B1B7B4C1340}" destId="{6F499B8D-8380-420F-87BC-C5762ED7B4FE}" srcOrd="2" destOrd="0" parTransId="{E42EE271-9DB8-4240-98A7-5161A98FB476}" sibTransId="{E4B3B6BE-EE6D-4114-B4DA-D6C6DFF6B434}"/>
    <dgm:cxn modelId="{3ADD5758-0364-4AA7-B72D-8FB356A4338E}" type="presOf" srcId="{D22038F0-70D1-43BE-8846-E85F3903572C}" destId="{440AE288-8965-4F0E-894E-3E0CDE55D9DE}" srcOrd="0" destOrd="0" presId="urn:microsoft.com/office/officeart/2005/8/layout/hProcess3"/>
    <dgm:cxn modelId="{C3836C65-F46C-478D-84C8-D79A60C94FCC}" srcId="{EC5F34C6-CA33-449B-80EA-5B1B7B4C1340}" destId="{F7CF7F54-D5A8-4BDB-930E-A0DCAD6F84C0}" srcOrd="0" destOrd="0" parTransId="{202E70F1-E043-4FA4-9D54-1AB7A1759036}" sibTransId="{FD5A12BC-FF66-456F-9A3C-15B5CE145679}"/>
    <dgm:cxn modelId="{B5EE015A-0212-4EE3-8D28-C19664E41C3E}" srcId="{EC5F34C6-CA33-449B-80EA-5B1B7B4C1340}" destId="{2DE89C07-B20A-48F0-8FA9-221CA23C9933}" srcOrd="1" destOrd="0" parTransId="{406F6B70-8DE4-4EDF-9066-F1C8A881B517}" sibTransId="{42C86723-06E2-4169-9A23-B7799E126011}"/>
    <dgm:cxn modelId="{71644F66-4E77-493C-B7CF-E381D475437E}" type="presOf" srcId="{2DE89C07-B20A-48F0-8FA9-221CA23C9933}" destId="{2969B715-8957-4C17-9CBC-CC9CB9FE94D9}" srcOrd="0" destOrd="0" presId="urn:microsoft.com/office/officeart/2005/8/layout/hProcess3"/>
    <dgm:cxn modelId="{3FBB3257-F1F0-4A21-90F8-F723ABB53701}" type="presOf" srcId="{EC5F34C6-CA33-449B-80EA-5B1B7B4C1340}" destId="{5C0DF1FC-D5F1-46AB-BAA7-9A92A2EE799E}" srcOrd="0" destOrd="0" presId="urn:microsoft.com/office/officeart/2005/8/layout/hProcess3"/>
    <dgm:cxn modelId="{E80E6A87-89D9-469D-A47B-B848F65D8D71}" type="presParOf" srcId="{5C0DF1FC-D5F1-46AB-BAA7-9A92A2EE799E}" destId="{3F5D1C43-29C1-4188-84AE-EFC4DE349FD9}" srcOrd="0" destOrd="0" presId="urn:microsoft.com/office/officeart/2005/8/layout/hProcess3"/>
    <dgm:cxn modelId="{0BC85B86-50C7-43D4-AB06-B4E6CD41D385}" type="presParOf" srcId="{5C0DF1FC-D5F1-46AB-BAA7-9A92A2EE799E}" destId="{014AB149-3E14-40A2-B678-4E7349DC8B3C}" srcOrd="1" destOrd="0" presId="urn:microsoft.com/office/officeart/2005/8/layout/hProcess3"/>
    <dgm:cxn modelId="{B2D190AE-11A7-430F-BF7B-DF11DC3B0B8B}" type="presParOf" srcId="{014AB149-3E14-40A2-B678-4E7349DC8B3C}" destId="{2A3DDFC0-3032-4DDD-999F-99467FD396E6}" srcOrd="0" destOrd="0" presId="urn:microsoft.com/office/officeart/2005/8/layout/hProcess3"/>
    <dgm:cxn modelId="{C1C3084A-0319-472A-AC25-AF8F5CA51614}" type="presParOf" srcId="{014AB149-3E14-40A2-B678-4E7349DC8B3C}" destId="{A48B7D85-ED57-4145-8CB7-BD8A883BF5BD}" srcOrd="1" destOrd="0" presId="urn:microsoft.com/office/officeart/2005/8/layout/hProcess3"/>
    <dgm:cxn modelId="{74F381C1-7EEE-4943-B776-8E768AB169CC}" type="presParOf" srcId="{A48B7D85-ED57-4145-8CB7-BD8A883BF5BD}" destId="{0F96532C-6354-42A9-BC58-C60E21633139}" srcOrd="0" destOrd="0" presId="urn:microsoft.com/office/officeart/2005/8/layout/hProcess3"/>
    <dgm:cxn modelId="{B88705BD-0EF5-460C-B1DA-319ED4EF462C}" type="presParOf" srcId="{A48B7D85-ED57-4145-8CB7-BD8A883BF5BD}" destId="{EFBAD19A-CDE8-477E-A6A1-25445ADCA8D9}" srcOrd="1" destOrd="0" presId="urn:microsoft.com/office/officeart/2005/8/layout/hProcess3"/>
    <dgm:cxn modelId="{BCFC1174-A990-4B61-8447-36D4BDC1C27D}" type="presParOf" srcId="{A48B7D85-ED57-4145-8CB7-BD8A883BF5BD}" destId="{A5A97897-B68E-404C-8202-A1E6C9377604}" srcOrd="2" destOrd="0" presId="urn:microsoft.com/office/officeart/2005/8/layout/hProcess3"/>
    <dgm:cxn modelId="{970CC7EB-1E39-46CA-AAEC-8791FABDCED7}" type="presParOf" srcId="{A48B7D85-ED57-4145-8CB7-BD8A883BF5BD}" destId="{D9B30864-5DE2-4F17-9076-615524579183}" srcOrd="3" destOrd="0" presId="urn:microsoft.com/office/officeart/2005/8/layout/hProcess3"/>
    <dgm:cxn modelId="{7CF657AB-27FA-4A59-B466-246F622CE416}" type="presParOf" srcId="{014AB149-3E14-40A2-B678-4E7349DC8B3C}" destId="{421DCE2C-2D3D-45B8-A4C3-03798C8409B3}" srcOrd="2" destOrd="0" presId="urn:microsoft.com/office/officeart/2005/8/layout/hProcess3"/>
    <dgm:cxn modelId="{C3267EE7-BCBB-4C9C-B372-83511D99AEB0}" type="presParOf" srcId="{014AB149-3E14-40A2-B678-4E7349DC8B3C}" destId="{E522E5AA-6025-48B7-96E6-82FC9636F524}" srcOrd="3" destOrd="0" presId="urn:microsoft.com/office/officeart/2005/8/layout/hProcess3"/>
    <dgm:cxn modelId="{27824C97-C4F0-48E5-93BD-47CF74FA2289}" type="presParOf" srcId="{E522E5AA-6025-48B7-96E6-82FC9636F524}" destId="{9B463FC1-F4E3-445D-BC6C-CD96E6C50F01}" srcOrd="0" destOrd="0" presId="urn:microsoft.com/office/officeart/2005/8/layout/hProcess3"/>
    <dgm:cxn modelId="{A4605B54-3061-44D8-BF42-EA2E4EEC028B}" type="presParOf" srcId="{E522E5AA-6025-48B7-96E6-82FC9636F524}" destId="{2969B715-8957-4C17-9CBC-CC9CB9FE94D9}" srcOrd="1" destOrd="0" presId="urn:microsoft.com/office/officeart/2005/8/layout/hProcess3"/>
    <dgm:cxn modelId="{3624437D-B266-4CF2-896A-168ABEAC40AA}" type="presParOf" srcId="{E522E5AA-6025-48B7-96E6-82FC9636F524}" destId="{C9B572B7-1542-496D-A3C1-5727CB064C9D}" srcOrd="2" destOrd="0" presId="urn:microsoft.com/office/officeart/2005/8/layout/hProcess3"/>
    <dgm:cxn modelId="{587D3FBC-A330-4582-A662-413886A5CB53}" type="presParOf" srcId="{E522E5AA-6025-48B7-96E6-82FC9636F524}" destId="{B0AB1384-73DC-43FD-A1D4-A4B2C86628D7}" srcOrd="3" destOrd="0" presId="urn:microsoft.com/office/officeart/2005/8/layout/hProcess3"/>
    <dgm:cxn modelId="{B2097463-7244-4F80-A4AF-59B7C29CB5F2}" type="presParOf" srcId="{014AB149-3E14-40A2-B678-4E7349DC8B3C}" destId="{9F13A619-3B6A-4F84-887A-F92C6F78679E}" srcOrd="4" destOrd="0" presId="urn:microsoft.com/office/officeart/2005/8/layout/hProcess3"/>
    <dgm:cxn modelId="{06D3135A-74F9-41B4-8BAE-6A6E6F1859DA}" type="presParOf" srcId="{014AB149-3E14-40A2-B678-4E7349DC8B3C}" destId="{49D8805E-CB80-4C80-91AB-3FE90CE586B5}" srcOrd="5" destOrd="0" presId="urn:microsoft.com/office/officeart/2005/8/layout/hProcess3"/>
    <dgm:cxn modelId="{F8AD3D0C-64C6-4170-B987-C673F5071C00}" type="presParOf" srcId="{49D8805E-CB80-4C80-91AB-3FE90CE586B5}" destId="{2679B575-92EF-4C0A-87D3-AB2DB6AA8355}" srcOrd="0" destOrd="0" presId="urn:microsoft.com/office/officeart/2005/8/layout/hProcess3"/>
    <dgm:cxn modelId="{5A629E26-1C74-499E-9BEE-32D7C285E2E6}" type="presParOf" srcId="{49D8805E-CB80-4C80-91AB-3FE90CE586B5}" destId="{63D002F8-557A-4875-BA0E-A482A24A0201}" srcOrd="1" destOrd="0" presId="urn:microsoft.com/office/officeart/2005/8/layout/hProcess3"/>
    <dgm:cxn modelId="{CA7F0306-2465-4B20-89D8-47F13419AD1C}" type="presParOf" srcId="{49D8805E-CB80-4C80-91AB-3FE90CE586B5}" destId="{812142AF-8E94-45B5-AF41-D8B28D38D098}" srcOrd="2" destOrd="0" presId="urn:microsoft.com/office/officeart/2005/8/layout/hProcess3"/>
    <dgm:cxn modelId="{EDF68414-C40B-4A8E-BB77-657220B7E545}" type="presParOf" srcId="{49D8805E-CB80-4C80-91AB-3FE90CE586B5}" destId="{21BD229B-1735-45EE-9462-1DA649D79DB3}" srcOrd="3" destOrd="0" presId="urn:microsoft.com/office/officeart/2005/8/layout/hProcess3"/>
    <dgm:cxn modelId="{BC7F4A12-313A-4CA7-93FC-E51029929BA2}" type="presParOf" srcId="{014AB149-3E14-40A2-B678-4E7349DC8B3C}" destId="{D0BB52F6-6166-4D8B-9782-C01670D759EC}" srcOrd="6" destOrd="0" presId="urn:microsoft.com/office/officeart/2005/8/layout/hProcess3"/>
    <dgm:cxn modelId="{716C2E92-993B-49D3-B6EA-793338931BB2}" type="presParOf" srcId="{014AB149-3E14-40A2-B678-4E7349DC8B3C}" destId="{B0C0F788-1DD4-478E-8F03-99D74B70668F}" srcOrd="7" destOrd="0" presId="urn:microsoft.com/office/officeart/2005/8/layout/hProcess3"/>
    <dgm:cxn modelId="{EA0D8AFE-3891-4E33-BC11-633B03F1162F}" type="presParOf" srcId="{B0C0F788-1DD4-478E-8F03-99D74B70668F}" destId="{FF6D9C1A-E2EF-442E-9F0B-51BF65F192C5}" srcOrd="0" destOrd="0" presId="urn:microsoft.com/office/officeart/2005/8/layout/hProcess3"/>
    <dgm:cxn modelId="{B5F70D1F-68DB-4DA5-A8D0-9BBF8FB1AF3E}" type="presParOf" srcId="{B0C0F788-1DD4-478E-8F03-99D74B70668F}" destId="{440AE288-8965-4F0E-894E-3E0CDE55D9DE}" srcOrd="1" destOrd="0" presId="urn:microsoft.com/office/officeart/2005/8/layout/hProcess3"/>
    <dgm:cxn modelId="{98968A3A-1B59-452A-B535-ECA3C354962A}" type="presParOf" srcId="{B0C0F788-1DD4-478E-8F03-99D74B70668F}" destId="{5DD70762-6950-4739-8D23-87B8CFF779B4}" srcOrd="2" destOrd="0" presId="urn:microsoft.com/office/officeart/2005/8/layout/hProcess3"/>
    <dgm:cxn modelId="{78EEDDE1-B175-4982-B3F1-646F130B60DE}" type="presParOf" srcId="{B0C0F788-1DD4-478E-8F03-99D74B70668F}" destId="{F7879F32-0A94-4B2C-9641-361CB0A169A5}" srcOrd="3" destOrd="0" presId="urn:microsoft.com/office/officeart/2005/8/layout/hProcess3"/>
    <dgm:cxn modelId="{C0606617-A3C1-4275-A092-67951B123778}" type="presParOf" srcId="{014AB149-3E14-40A2-B678-4E7349DC8B3C}" destId="{54E1C2F3-00EF-47C0-B507-682FF921CCC5}" srcOrd="8" destOrd="0" presId="urn:microsoft.com/office/officeart/2005/8/layout/hProcess3"/>
    <dgm:cxn modelId="{2409FFBE-BAA7-43A7-9791-757776E7DDBF}" type="presParOf" srcId="{014AB149-3E14-40A2-B678-4E7349DC8B3C}" destId="{F007A362-0450-446C-90F9-349B91C9B04F}" srcOrd="9" destOrd="0" presId="urn:microsoft.com/office/officeart/2005/8/layout/hProcess3"/>
    <dgm:cxn modelId="{EF22DF0E-5D9F-49D0-883C-F761FE49FBFD}" type="presParOf" srcId="{F007A362-0450-446C-90F9-349B91C9B04F}" destId="{D55F7644-0B02-428C-B862-CAFF40B18828}" srcOrd="0" destOrd="0" presId="urn:microsoft.com/office/officeart/2005/8/layout/hProcess3"/>
    <dgm:cxn modelId="{267286F9-7B44-4F26-9FF5-D5CD49AECDA8}" type="presParOf" srcId="{F007A362-0450-446C-90F9-349B91C9B04F}" destId="{3D69DC87-A8A9-40C7-98FC-C6D9DA16532F}" srcOrd="1" destOrd="0" presId="urn:microsoft.com/office/officeart/2005/8/layout/hProcess3"/>
    <dgm:cxn modelId="{D97D28F8-B52A-4F9D-A91F-646D4667A057}" type="presParOf" srcId="{F007A362-0450-446C-90F9-349B91C9B04F}" destId="{E135399D-04BC-4BC6-BF31-FD7CC02797CF}" srcOrd="2" destOrd="0" presId="urn:microsoft.com/office/officeart/2005/8/layout/hProcess3"/>
    <dgm:cxn modelId="{7C7DE291-98AF-4A08-9957-9EA6C37A1469}" type="presParOf" srcId="{F007A362-0450-446C-90F9-349B91C9B04F}" destId="{D0052633-4E1F-4148-8725-62ADB53B7705}" srcOrd="3" destOrd="0" presId="urn:microsoft.com/office/officeart/2005/8/layout/hProcess3"/>
    <dgm:cxn modelId="{B7FE1F84-902E-48AC-B434-1AC3A7D2EB1D}" type="presParOf" srcId="{014AB149-3E14-40A2-B678-4E7349DC8B3C}" destId="{39C73046-1C69-40B4-B101-8BFF82299449}" srcOrd="10" destOrd="0" presId="urn:microsoft.com/office/officeart/2005/8/layout/hProcess3"/>
    <dgm:cxn modelId="{4EE91DAC-3685-40FA-BDD8-AC3E11F4C04A}" type="presParOf" srcId="{014AB149-3E14-40A2-B678-4E7349DC8B3C}" destId="{1E533ABA-9A56-4BC1-AE4F-E65380D84357}" srcOrd="11" destOrd="0" presId="urn:microsoft.com/office/officeart/2005/8/layout/hProcess3"/>
    <dgm:cxn modelId="{F404973F-0066-41C3-926B-4500C6B82241}" type="presParOf" srcId="{014AB149-3E14-40A2-B678-4E7349DC8B3C}" destId="{E8BBAAEB-B0A2-4611-9AFC-86A4D221E351}" srcOrd="12"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A615FC-B91A-495E-9633-DC27DA43DB8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B4CB4792-C992-4D58-86D3-11988FF8DA7D}">
      <dgm:prSet phldrT="[Metin]"/>
      <dgm:spPr/>
      <dgm:t>
        <a:bodyPr/>
        <a:lstStyle/>
        <a:p>
          <a:r>
            <a:rPr lang="tr-TR" dirty="0" smtClean="0"/>
            <a:t>GÖNDERİ</a:t>
          </a:r>
          <a:endParaRPr lang="tr-TR" dirty="0"/>
        </a:p>
      </dgm:t>
    </dgm:pt>
    <dgm:pt modelId="{1798EA98-0524-4602-8C7F-D07FF82583D7}" type="parTrans" cxnId="{8485ABBD-F694-4675-990F-E8C3587BAC70}">
      <dgm:prSet/>
      <dgm:spPr/>
      <dgm:t>
        <a:bodyPr/>
        <a:lstStyle/>
        <a:p>
          <a:endParaRPr lang="tr-TR"/>
        </a:p>
      </dgm:t>
    </dgm:pt>
    <dgm:pt modelId="{6775BC06-D69E-44A4-9A4D-930795D7359A}" type="sibTrans" cxnId="{8485ABBD-F694-4675-990F-E8C3587BAC70}">
      <dgm:prSet/>
      <dgm:spPr/>
      <dgm:t>
        <a:bodyPr/>
        <a:lstStyle/>
        <a:p>
          <a:endParaRPr lang="tr-TR"/>
        </a:p>
      </dgm:t>
    </dgm:pt>
    <dgm:pt modelId="{10FE1949-90F4-4273-AB88-9BBEBB95C556}">
      <dgm:prSet phldrT="[Metin]"/>
      <dgm:spPr/>
      <dgm:t>
        <a:bodyPr/>
        <a:lstStyle/>
        <a:p>
          <a:r>
            <a:rPr lang="tr-TR" dirty="0" smtClean="0"/>
            <a:t>AÇIMLAYICI</a:t>
          </a:r>
        </a:p>
        <a:p>
          <a:r>
            <a:rPr lang="tr-TR" dirty="0" smtClean="0"/>
            <a:t>KODLAYICI</a:t>
          </a:r>
        </a:p>
        <a:p>
          <a:r>
            <a:rPr lang="tr-TR" dirty="0" smtClean="0"/>
            <a:t>YORUMLAYICI</a:t>
          </a:r>
          <a:endParaRPr lang="tr-TR" dirty="0"/>
        </a:p>
      </dgm:t>
    </dgm:pt>
    <dgm:pt modelId="{1CBA8067-E74D-4629-ABC3-A54BDE4B21E0}" type="parTrans" cxnId="{DB3D02BF-1DC4-4BCF-8BA9-6FC890DE13A5}">
      <dgm:prSet/>
      <dgm:spPr/>
      <dgm:t>
        <a:bodyPr/>
        <a:lstStyle/>
        <a:p>
          <a:endParaRPr lang="tr-TR"/>
        </a:p>
      </dgm:t>
    </dgm:pt>
    <dgm:pt modelId="{3710433A-BBA6-470B-A2B7-E0FE80BE1571}" type="sibTrans" cxnId="{DB3D02BF-1DC4-4BCF-8BA9-6FC890DE13A5}">
      <dgm:prSet/>
      <dgm:spPr/>
      <dgm:t>
        <a:bodyPr/>
        <a:lstStyle/>
        <a:p>
          <a:endParaRPr lang="tr-TR"/>
        </a:p>
      </dgm:t>
    </dgm:pt>
    <dgm:pt modelId="{9162D472-D3FC-4110-820F-AF0EE3D9B30A}">
      <dgm:prSet phldrT="[Metin]"/>
      <dgm:spPr/>
      <dgm:t>
        <a:bodyPr/>
        <a:lstStyle/>
        <a:p>
          <a:r>
            <a:rPr lang="tr-TR" dirty="0" smtClean="0"/>
            <a:t>GÖNDERİ</a:t>
          </a:r>
          <a:endParaRPr lang="tr-TR" dirty="0"/>
        </a:p>
      </dgm:t>
    </dgm:pt>
    <dgm:pt modelId="{82BBAA85-35F1-42CB-9F89-28D4CD17155E}" type="parTrans" cxnId="{F77DA172-E993-4600-8E4E-8CD6F0E6EF20}">
      <dgm:prSet/>
      <dgm:spPr/>
      <dgm:t>
        <a:bodyPr/>
        <a:lstStyle/>
        <a:p>
          <a:endParaRPr lang="tr-TR"/>
        </a:p>
      </dgm:t>
    </dgm:pt>
    <dgm:pt modelId="{4DB627F1-554F-416D-8EFC-9E32EADBC70F}" type="sibTrans" cxnId="{F77DA172-E993-4600-8E4E-8CD6F0E6EF20}">
      <dgm:prSet/>
      <dgm:spPr/>
      <dgm:t>
        <a:bodyPr/>
        <a:lstStyle/>
        <a:p>
          <a:endParaRPr lang="tr-TR"/>
        </a:p>
      </dgm:t>
    </dgm:pt>
    <dgm:pt modelId="{A95DAC4E-3C36-41E5-B1AF-042FC173D981}">
      <dgm:prSet phldrT="[Metin]"/>
      <dgm:spPr/>
      <dgm:t>
        <a:bodyPr/>
        <a:lstStyle/>
        <a:p>
          <a:r>
            <a:rPr lang="tr-TR" dirty="0" smtClean="0"/>
            <a:t>KODLAYICI</a:t>
          </a:r>
        </a:p>
        <a:p>
          <a:r>
            <a:rPr lang="tr-TR" dirty="0" smtClean="0"/>
            <a:t>YORUMLAYICI</a:t>
          </a:r>
        </a:p>
        <a:p>
          <a:r>
            <a:rPr lang="tr-TR" dirty="0" smtClean="0"/>
            <a:t>KODLAYICI</a:t>
          </a:r>
          <a:endParaRPr lang="tr-TR" dirty="0"/>
        </a:p>
      </dgm:t>
    </dgm:pt>
    <dgm:pt modelId="{19B77250-0E2E-40AF-8A91-9E05734166B1}" type="parTrans" cxnId="{49E8139F-8780-4896-99C6-E65373C3875B}">
      <dgm:prSet/>
      <dgm:spPr/>
      <dgm:t>
        <a:bodyPr/>
        <a:lstStyle/>
        <a:p>
          <a:endParaRPr lang="tr-TR"/>
        </a:p>
      </dgm:t>
    </dgm:pt>
    <dgm:pt modelId="{8B0037D8-9D0B-4ECF-B184-B816F36F59D6}" type="sibTrans" cxnId="{49E8139F-8780-4896-99C6-E65373C3875B}">
      <dgm:prSet/>
      <dgm:spPr/>
      <dgm:t>
        <a:bodyPr/>
        <a:lstStyle/>
        <a:p>
          <a:endParaRPr lang="tr-TR"/>
        </a:p>
      </dgm:t>
    </dgm:pt>
    <dgm:pt modelId="{1629A650-52F3-4D54-9D86-CBF5CDCF2B13}" type="pres">
      <dgm:prSet presAssocID="{B1A615FC-B91A-495E-9633-DC27DA43DB8F}" presName="cycle" presStyleCnt="0">
        <dgm:presLayoutVars>
          <dgm:dir/>
          <dgm:resizeHandles val="exact"/>
        </dgm:presLayoutVars>
      </dgm:prSet>
      <dgm:spPr/>
      <dgm:t>
        <a:bodyPr/>
        <a:lstStyle/>
        <a:p>
          <a:endParaRPr lang="tr-TR"/>
        </a:p>
      </dgm:t>
    </dgm:pt>
    <dgm:pt modelId="{2ABD7D12-0CC1-47EF-89E8-28E5F4E69657}" type="pres">
      <dgm:prSet presAssocID="{B4CB4792-C992-4D58-86D3-11988FF8DA7D}" presName="node" presStyleLbl="node1" presStyleIdx="0" presStyleCnt="4">
        <dgm:presLayoutVars>
          <dgm:bulletEnabled val="1"/>
        </dgm:presLayoutVars>
      </dgm:prSet>
      <dgm:spPr/>
      <dgm:t>
        <a:bodyPr/>
        <a:lstStyle/>
        <a:p>
          <a:endParaRPr lang="tr-TR"/>
        </a:p>
      </dgm:t>
    </dgm:pt>
    <dgm:pt modelId="{D2BBFC13-9015-4F9C-9CA0-EF0B2451AEA6}" type="pres">
      <dgm:prSet presAssocID="{6775BC06-D69E-44A4-9A4D-930795D7359A}" presName="sibTrans" presStyleLbl="sibTrans2D1" presStyleIdx="0" presStyleCnt="4"/>
      <dgm:spPr/>
      <dgm:t>
        <a:bodyPr/>
        <a:lstStyle/>
        <a:p>
          <a:endParaRPr lang="tr-TR"/>
        </a:p>
      </dgm:t>
    </dgm:pt>
    <dgm:pt modelId="{13D7708F-FBD0-4C3F-93C1-D48873B21B59}" type="pres">
      <dgm:prSet presAssocID="{6775BC06-D69E-44A4-9A4D-930795D7359A}" presName="connectorText" presStyleLbl="sibTrans2D1" presStyleIdx="0" presStyleCnt="4"/>
      <dgm:spPr/>
      <dgm:t>
        <a:bodyPr/>
        <a:lstStyle/>
        <a:p>
          <a:endParaRPr lang="tr-TR"/>
        </a:p>
      </dgm:t>
    </dgm:pt>
    <dgm:pt modelId="{909FE311-8A2D-40E3-B202-DA2888521338}" type="pres">
      <dgm:prSet presAssocID="{10FE1949-90F4-4273-AB88-9BBEBB95C556}" presName="node" presStyleLbl="node1" presStyleIdx="1" presStyleCnt="4" custScaleX="285932" custScaleY="139260" custRadScaleRad="241162" custRadScaleInc="-2836">
        <dgm:presLayoutVars>
          <dgm:bulletEnabled val="1"/>
        </dgm:presLayoutVars>
      </dgm:prSet>
      <dgm:spPr/>
      <dgm:t>
        <a:bodyPr/>
        <a:lstStyle/>
        <a:p>
          <a:endParaRPr lang="tr-TR"/>
        </a:p>
      </dgm:t>
    </dgm:pt>
    <dgm:pt modelId="{5320EA7A-CCDA-4029-AA7D-DF0AB2B01C19}" type="pres">
      <dgm:prSet presAssocID="{3710433A-BBA6-470B-A2B7-E0FE80BE1571}" presName="sibTrans" presStyleLbl="sibTrans2D1" presStyleIdx="1" presStyleCnt="4"/>
      <dgm:spPr/>
      <dgm:t>
        <a:bodyPr/>
        <a:lstStyle/>
        <a:p>
          <a:endParaRPr lang="tr-TR"/>
        </a:p>
      </dgm:t>
    </dgm:pt>
    <dgm:pt modelId="{427FE187-1C82-4289-A460-6C16F1EB725F}" type="pres">
      <dgm:prSet presAssocID="{3710433A-BBA6-470B-A2B7-E0FE80BE1571}" presName="connectorText" presStyleLbl="sibTrans2D1" presStyleIdx="1" presStyleCnt="4"/>
      <dgm:spPr/>
      <dgm:t>
        <a:bodyPr/>
        <a:lstStyle/>
        <a:p>
          <a:endParaRPr lang="tr-TR"/>
        </a:p>
      </dgm:t>
    </dgm:pt>
    <dgm:pt modelId="{3F981CC4-3208-4AAE-B3F6-107F5A41FB0B}" type="pres">
      <dgm:prSet presAssocID="{9162D472-D3FC-4110-820F-AF0EE3D9B30A}" presName="node" presStyleLbl="node1" presStyleIdx="2" presStyleCnt="4">
        <dgm:presLayoutVars>
          <dgm:bulletEnabled val="1"/>
        </dgm:presLayoutVars>
      </dgm:prSet>
      <dgm:spPr/>
      <dgm:t>
        <a:bodyPr/>
        <a:lstStyle/>
        <a:p>
          <a:endParaRPr lang="tr-TR"/>
        </a:p>
      </dgm:t>
    </dgm:pt>
    <dgm:pt modelId="{64BFD1BE-1A08-4EFA-9CC9-CDF15CB99D7E}" type="pres">
      <dgm:prSet presAssocID="{4DB627F1-554F-416D-8EFC-9E32EADBC70F}" presName="sibTrans" presStyleLbl="sibTrans2D1" presStyleIdx="2" presStyleCnt="4"/>
      <dgm:spPr/>
      <dgm:t>
        <a:bodyPr/>
        <a:lstStyle/>
        <a:p>
          <a:endParaRPr lang="tr-TR"/>
        </a:p>
      </dgm:t>
    </dgm:pt>
    <dgm:pt modelId="{E2F52483-79B2-48B2-8907-D407666534E1}" type="pres">
      <dgm:prSet presAssocID="{4DB627F1-554F-416D-8EFC-9E32EADBC70F}" presName="connectorText" presStyleLbl="sibTrans2D1" presStyleIdx="2" presStyleCnt="4"/>
      <dgm:spPr/>
      <dgm:t>
        <a:bodyPr/>
        <a:lstStyle/>
        <a:p>
          <a:endParaRPr lang="tr-TR"/>
        </a:p>
      </dgm:t>
    </dgm:pt>
    <dgm:pt modelId="{EF801E6E-05EE-46A3-AFAD-3E452B5D750F}" type="pres">
      <dgm:prSet presAssocID="{A95DAC4E-3C36-41E5-B1AF-042FC173D981}" presName="node" presStyleLbl="node1" presStyleIdx="3" presStyleCnt="4" custScaleX="251203" custScaleY="125274" custRadScaleRad="236382" custRadScaleInc="3617">
        <dgm:presLayoutVars>
          <dgm:bulletEnabled val="1"/>
        </dgm:presLayoutVars>
      </dgm:prSet>
      <dgm:spPr/>
      <dgm:t>
        <a:bodyPr/>
        <a:lstStyle/>
        <a:p>
          <a:endParaRPr lang="tr-TR"/>
        </a:p>
      </dgm:t>
    </dgm:pt>
    <dgm:pt modelId="{DC186C14-865D-4DFE-81C2-30101D1A8D60}" type="pres">
      <dgm:prSet presAssocID="{8B0037D8-9D0B-4ECF-B184-B816F36F59D6}" presName="sibTrans" presStyleLbl="sibTrans2D1" presStyleIdx="3" presStyleCnt="4"/>
      <dgm:spPr/>
      <dgm:t>
        <a:bodyPr/>
        <a:lstStyle/>
        <a:p>
          <a:endParaRPr lang="tr-TR"/>
        </a:p>
      </dgm:t>
    </dgm:pt>
    <dgm:pt modelId="{C746A077-8477-4E75-80B3-C33B792C6B93}" type="pres">
      <dgm:prSet presAssocID="{8B0037D8-9D0B-4ECF-B184-B816F36F59D6}" presName="connectorText" presStyleLbl="sibTrans2D1" presStyleIdx="3" presStyleCnt="4"/>
      <dgm:spPr/>
      <dgm:t>
        <a:bodyPr/>
        <a:lstStyle/>
        <a:p>
          <a:endParaRPr lang="tr-TR"/>
        </a:p>
      </dgm:t>
    </dgm:pt>
  </dgm:ptLst>
  <dgm:cxnLst>
    <dgm:cxn modelId="{FE395528-8C38-45B3-8E63-48F8E648B7AD}" type="presOf" srcId="{8B0037D8-9D0B-4ECF-B184-B816F36F59D6}" destId="{C746A077-8477-4E75-80B3-C33B792C6B93}" srcOrd="1" destOrd="0" presId="urn:microsoft.com/office/officeart/2005/8/layout/cycle2"/>
    <dgm:cxn modelId="{7830216B-D6BA-4B91-8A79-FE1FE98BC715}" type="presOf" srcId="{4DB627F1-554F-416D-8EFC-9E32EADBC70F}" destId="{E2F52483-79B2-48B2-8907-D407666534E1}" srcOrd="1" destOrd="0" presId="urn:microsoft.com/office/officeart/2005/8/layout/cycle2"/>
    <dgm:cxn modelId="{87163472-8557-4E39-BC2E-DE1D04FFA8BF}" type="presOf" srcId="{3710433A-BBA6-470B-A2B7-E0FE80BE1571}" destId="{5320EA7A-CCDA-4029-AA7D-DF0AB2B01C19}" srcOrd="0" destOrd="0" presId="urn:microsoft.com/office/officeart/2005/8/layout/cycle2"/>
    <dgm:cxn modelId="{CD4458AF-6BB6-4E72-9419-CA79DBDF1F5E}" type="presOf" srcId="{B1A615FC-B91A-495E-9633-DC27DA43DB8F}" destId="{1629A650-52F3-4D54-9D86-CBF5CDCF2B13}" srcOrd="0" destOrd="0" presId="urn:microsoft.com/office/officeart/2005/8/layout/cycle2"/>
    <dgm:cxn modelId="{7FD4A6F9-79E3-471D-B73D-CD90BD9D3AF3}" type="presOf" srcId="{6775BC06-D69E-44A4-9A4D-930795D7359A}" destId="{13D7708F-FBD0-4C3F-93C1-D48873B21B59}" srcOrd="1" destOrd="0" presId="urn:microsoft.com/office/officeart/2005/8/layout/cycle2"/>
    <dgm:cxn modelId="{AEEE5EA3-0553-4A0F-8984-549557588D76}" type="presOf" srcId="{8B0037D8-9D0B-4ECF-B184-B816F36F59D6}" destId="{DC186C14-865D-4DFE-81C2-30101D1A8D60}" srcOrd="0" destOrd="0" presId="urn:microsoft.com/office/officeart/2005/8/layout/cycle2"/>
    <dgm:cxn modelId="{8485ABBD-F694-4675-990F-E8C3587BAC70}" srcId="{B1A615FC-B91A-495E-9633-DC27DA43DB8F}" destId="{B4CB4792-C992-4D58-86D3-11988FF8DA7D}" srcOrd="0" destOrd="0" parTransId="{1798EA98-0524-4602-8C7F-D07FF82583D7}" sibTransId="{6775BC06-D69E-44A4-9A4D-930795D7359A}"/>
    <dgm:cxn modelId="{DB3D02BF-1DC4-4BCF-8BA9-6FC890DE13A5}" srcId="{B1A615FC-B91A-495E-9633-DC27DA43DB8F}" destId="{10FE1949-90F4-4273-AB88-9BBEBB95C556}" srcOrd="1" destOrd="0" parTransId="{1CBA8067-E74D-4629-ABC3-A54BDE4B21E0}" sibTransId="{3710433A-BBA6-470B-A2B7-E0FE80BE1571}"/>
    <dgm:cxn modelId="{F4272656-0266-468E-8133-836BBA010B9B}" type="presOf" srcId="{A95DAC4E-3C36-41E5-B1AF-042FC173D981}" destId="{EF801E6E-05EE-46A3-AFAD-3E452B5D750F}" srcOrd="0" destOrd="0" presId="urn:microsoft.com/office/officeart/2005/8/layout/cycle2"/>
    <dgm:cxn modelId="{7A994964-C9CC-44EC-BF0A-84FF412C9A5C}" type="presOf" srcId="{B4CB4792-C992-4D58-86D3-11988FF8DA7D}" destId="{2ABD7D12-0CC1-47EF-89E8-28E5F4E69657}" srcOrd="0" destOrd="0" presId="urn:microsoft.com/office/officeart/2005/8/layout/cycle2"/>
    <dgm:cxn modelId="{02842132-1CE6-41B1-91F2-815416A63657}" type="presOf" srcId="{10FE1949-90F4-4273-AB88-9BBEBB95C556}" destId="{909FE311-8A2D-40E3-B202-DA2888521338}" srcOrd="0" destOrd="0" presId="urn:microsoft.com/office/officeart/2005/8/layout/cycle2"/>
    <dgm:cxn modelId="{0BD35B0D-4512-4B5E-99F4-0A845466A0A5}" type="presOf" srcId="{3710433A-BBA6-470B-A2B7-E0FE80BE1571}" destId="{427FE187-1C82-4289-A460-6C16F1EB725F}" srcOrd="1" destOrd="0" presId="urn:microsoft.com/office/officeart/2005/8/layout/cycle2"/>
    <dgm:cxn modelId="{ACA52938-D090-41A6-94D4-0502E7479599}" type="presOf" srcId="{9162D472-D3FC-4110-820F-AF0EE3D9B30A}" destId="{3F981CC4-3208-4AAE-B3F6-107F5A41FB0B}" srcOrd="0" destOrd="0" presId="urn:microsoft.com/office/officeart/2005/8/layout/cycle2"/>
    <dgm:cxn modelId="{49E8139F-8780-4896-99C6-E65373C3875B}" srcId="{B1A615FC-B91A-495E-9633-DC27DA43DB8F}" destId="{A95DAC4E-3C36-41E5-B1AF-042FC173D981}" srcOrd="3" destOrd="0" parTransId="{19B77250-0E2E-40AF-8A91-9E05734166B1}" sibTransId="{8B0037D8-9D0B-4ECF-B184-B816F36F59D6}"/>
    <dgm:cxn modelId="{F77DA172-E993-4600-8E4E-8CD6F0E6EF20}" srcId="{B1A615FC-B91A-495E-9633-DC27DA43DB8F}" destId="{9162D472-D3FC-4110-820F-AF0EE3D9B30A}" srcOrd="2" destOrd="0" parTransId="{82BBAA85-35F1-42CB-9F89-28D4CD17155E}" sibTransId="{4DB627F1-554F-416D-8EFC-9E32EADBC70F}"/>
    <dgm:cxn modelId="{D53CDC07-DBD6-42F5-9B0B-A210CCCF5213}" type="presOf" srcId="{4DB627F1-554F-416D-8EFC-9E32EADBC70F}" destId="{64BFD1BE-1A08-4EFA-9CC9-CDF15CB99D7E}" srcOrd="0" destOrd="0" presId="urn:microsoft.com/office/officeart/2005/8/layout/cycle2"/>
    <dgm:cxn modelId="{2D6CF069-8F14-453F-AEC6-2B67BF051851}" type="presOf" srcId="{6775BC06-D69E-44A4-9A4D-930795D7359A}" destId="{D2BBFC13-9015-4F9C-9CA0-EF0B2451AEA6}" srcOrd="0" destOrd="0" presId="urn:microsoft.com/office/officeart/2005/8/layout/cycle2"/>
    <dgm:cxn modelId="{5419F492-78CB-413C-9BF1-4A0C24264C5E}" type="presParOf" srcId="{1629A650-52F3-4D54-9D86-CBF5CDCF2B13}" destId="{2ABD7D12-0CC1-47EF-89E8-28E5F4E69657}" srcOrd="0" destOrd="0" presId="urn:microsoft.com/office/officeart/2005/8/layout/cycle2"/>
    <dgm:cxn modelId="{5CB6B4CB-7667-43CF-A396-5B9FDC007357}" type="presParOf" srcId="{1629A650-52F3-4D54-9D86-CBF5CDCF2B13}" destId="{D2BBFC13-9015-4F9C-9CA0-EF0B2451AEA6}" srcOrd="1" destOrd="0" presId="urn:microsoft.com/office/officeart/2005/8/layout/cycle2"/>
    <dgm:cxn modelId="{AC41AF38-48ED-41FF-A710-49AECA3A93A5}" type="presParOf" srcId="{D2BBFC13-9015-4F9C-9CA0-EF0B2451AEA6}" destId="{13D7708F-FBD0-4C3F-93C1-D48873B21B59}" srcOrd="0" destOrd="0" presId="urn:microsoft.com/office/officeart/2005/8/layout/cycle2"/>
    <dgm:cxn modelId="{6E59E2EC-4794-46F8-9CE9-A7906C33F21E}" type="presParOf" srcId="{1629A650-52F3-4D54-9D86-CBF5CDCF2B13}" destId="{909FE311-8A2D-40E3-B202-DA2888521338}" srcOrd="2" destOrd="0" presId="urn:microsoft.com/office/officeart/2005/8/layout/cycle2"/>
    <dgm:cxn modelId="{DA007884-B532-4A00-9B02-382FA6D8B9C0}" type="presParOf" srcId="{1629A650-52F3-4D54-9D86-CBF5CDCF2B13}" destId="{5320EA7A-CCDA-4029-AA7D-DF0AB2B01C19}" srcOrd="3" destOrd="0" presId="urn:microsoft.com/office/officeart/2005/8/layout/cycle2"/>
    <dgm:cxn modelId="{58962151-ABF0-4C6B-965C-C27A13884F8D}" type="presParOf" srcId="{5320EA7A-CCDA-4029-AA7D-DF0AB2B01C19}" destId="{427FE187-1C82-4289-A460-6C16F1EB725F}" srcOrd="0" destOrd="0" presId="urn:microsoft.com/office/officeart/2005/8/layout/cycle2"/>
    <dgm:cxn modelId="{2EE7C5B9-FD2A-4698-AC41-421B36AA8E67}" type="presParOf" srcId="{1629A650-52F3-4D54-9D86-CBF5CDCF2B13}" destId="{3F981CC4-3208-4AAE-B3F6-107F5A41FB0B}" srcOrd="4" destOrd="0" presId="urn:microsoft.com/office/officeart/2005/8/layout/cycle2"/>
    <dgm:cxn modelId="{CBCFB7C6-160F-4B0D-BEB0-B84B043A57A3}" type="presParOf" srcId="{1629A650-52F3-4D54-9D86-CBF5CDCF2B13}" destId="{64BFD1BE-1A08-4EFA-9CC9-CDF15CB99D7E}" srcOrd="5" destOrd="0" presId="urn:microsoft.com/office/officeart/2005/8/layout/cycle2"/>
    <dgm:cxn modelId="{AEABFF9F-B6DA-4DFE-954B-92CBFFE742AB}" type="presParOf" srcId="{64BFD1BE-1A08-4EFA-9CC9-CDF15CB99D7E}" destId="{E2F52483-79B2-48B2-8907-D407666534E1}" srcOrd="0" destOrd="0" presId="urn:microsoft.com/office/officeart/2005/8/layout/cycle2"/>
    <dgm:cxn modelId="{40C7ECCB-0091-4E19-9FA3-548F0732D36A}" type="presParOf" srcId="{1629A650-52F3-4D54-9D86-CBF5CDCF2B13}" destId="{EF801E6E-05EE-46A3-AFAD-3E452B5D750F}" srcOrd="6" destOrd="0" presId="urn:microsoft.com/office/officeart/2005/8/layout/cycle2"/>
    <dgm:cxn modelId="{1198CA19-1CA3-4DA8-9F79-B87793BDEB4D}" type="presParOf" srcId="{1629A650-52F3-4D54-9D86-CBF5CDCF2B13}" destId="{DC186C14-865D-4DFE-81C2-30101D1A8D60}" srcOrd="7" destOrd="0" presId="urn:microsoft.com/office/officeart/2005/8/layout/cycle2"/>
    <dgm:cxn modelId="{EE0A5CF9-3E08-45DC-8948-2A35E0F6C802}" type="presParOf" srcId="{DC186C14-865D-4DFE-81C2-30101D1A8D60}" destId="{C746A077-8477-4E75-80B3-C33B792C6B9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835C5-4DF2-4046-B349-F0CD98F78F63}">
      <dsp:nvSpPr>
        <dsp:cNvPr id="0" name=""/>
        <dsp:cNvSpPr/>
      </dsp:nvSpPr>
      <dsp:spPr>
        <a:xfrm>
          <a:off x="810470" y="0"/>
          <a:ext cx="8437538" cy="4379872"/>
        </a:xfrm>
        <a:prstGeom prst="rightArrow">
          <a:avLst/>
        </a:prstGeom>
        <a:solidFill>
          <a:schemeClr val="accent1">
            <a:tint val="4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88B2265E-0B9E-41D5-A451-4B9638231AFC}">
      <dsp:nvSpPr>
        <dsp:cNvPr id="0" name=""/>
        <dsp:cNvSpPr/>
      </dsp:nvSpPr>
      <dsp:spPr>
        <a:xfrm>
          <a:off x="5952" y="1313961"/>
          <a:ext cx="3097098" cy="1751948"/>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KONUŞMACI</a:t>
          </a:r>
          <a:endParaRPr lang="tr-TR" sz="4000" kern="1200" dirty="0"/>
        </a:p>
      </dsp:txBody>
      <dsp:txXfrm>
        <a:off x="91475" y="1399484"/>
        <a:ext cx="2926052" cy="1580902"/>
      </dsp:txXfrm>
    </dsp:sp>
    <dsp:sp modelId="{4AA52104-8597-4FFB-8F26-E48DAB07B1C6}">
      <dsp:nvSpPr>
        <dsp:cNvPr id="0" name=""/>
        <dsp:cNvSpPr/>
      </dsp:nvSpPr>
      <dsp:spPr>
        <a:xfrm>
          <a:off x="3414708" y="1313961"/>
          <a:ext cx="3097098" cy="1751948"/>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KONUŞMA</a:t>
          </a:r>
          <a:endParaRPr lang="tr-TR" sz="4000" kern="1200" dirty="0"/>
        </a:p>
      </dsp:txBody>
      <dsp:txXfrm>
        <a:off x="3500231" y="1399484"/>
        <a:ext cx="2926052" cy="1580902"/>
      </dsp:txXfrm>
    </dsp:sp>
    <dsp:sp modelId="{9CF8FF88-B458-41AD-94DE-B3903887B034}">
      <dsp:nvSpPr>
        <dsp:cNvPr id="0" name=""/>
        <dsp:cNvSpPr/>
      </dsp:nvSpPr>
      <dsp:spPr>
        <a:xfrm>
          <a:off x="6823464" y="1313961"/>
          <a:ext cx="3097098" cy="1751948"/>
        </a:xfrm>
        <a:prstGeom prst="round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DİNLEYİCİ</a:t>
          </a:r>
          <a:endParaRPr lang="tr-TR" sz="4000" kern="1200" dirty="0"/>
        </a:p>
      </dsp:txBody>
      <dsp:txXfrm>
        <a:off x="6908987" y="1399484"/>
        <a:ext cx="2926052" cy="15809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B3A915-DC92-4E3C-AA01-F02B18C7B31F}">
      <dsp:nvSpPr>
        <dsp:cNvPr id="0" name=""/>
        <dsp:cNvSpPr/>
      </dsp:nvSpPr>
      <dsp:spPr>
        <a:xfrm>
          <a:off x="692394" y="2780"/>
          <a:ext cx="2864369" cy="1718621"/>
        </a:xfrm>
        <a:prstGeom prst="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tr-TR" sz="3400" kern="1200" dirty="0" smtClean="0"/>
            <a:t>KİM: Denetim, kaynak analizi</a:t>
          </a:r>
          <a:endParaRPr lang="tr-TR" sz="3400" kern="1200" dirty="0"/>
        </a:p>
      </dsp:txBody>
      <dsp:txXfrm>
        <a:off x="692394" y="2780"/>
        <a:ext cx="2864369" cy="1718621"/>
      </dsp:txXfrm>
    </dsp:sp>
    <dsp:sp modelId="{85AF803C-D994-4880-AB8A-FA247BD37902}">
      <dsp:nvSpPr>
        <dsp:cNvPr id="0" name=""/>
        <dsp:cNvSpPr/>
      </dsp:nvSpPr>
      <dsp:spPr>
        <a:xfrm>
          <a:off x="3843200" y="2780"/>
          <a:ext cx="2864369" cy="1718621"/>
        </a:xfrm>
        <a:prstGeom prst="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tr-TR" sz="3400" kern="1200" dirty="0" smtClean="0"/>
            <a:t>NE: İleti, içerik analizi</a:t>
          </a:r>
          <a:endParaRPr lang="tr-TR" sz="3400" kern="1200" dirty="0"/>
        </a:p>
      </dsp:txBody>
      <dsp:txXfrm>
        <a:off x="3843200" y="2780"/>
        <a:ext cx="2864369" cy="1718621"/>
      </dsp:txXfrm>
    </dsp:sp>
    <dsp:sp modelId="{FFB40915-194C-4416-AE4C-A20E9A5E7AB5}">
      <dsp:nvSpPr>
        <dsp:cNvPr id="0" name=""/>
        <dsp:cNvSpPr/>
      </dsp:nvSpPr>
      <dsp:spPr>
        <a:xfrm>
          <a:off x="6994006" y="2780"/>
          <a:ext cx="2864369" cy="1718621"/>
        </a:xfrm>
        <a:prstGeom prst="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tr-TR" sz="3400" kern="1200" dirty="0" smtClean="0"/>
            <a:t>HANGİ KANALDA: Araç analizi</a:t>
          </a:r>
          <a:endParaRPr lang="tr-TR" sz="3400" kern="1200" dirty="0"/>
        </a:p>
      </dsp:txBody>
      <dsp:txXfrm>
        <a:off x="6994006" y="2780"/>
        <a:ext cx="2864369" cy="1718621"/>
      </dsp:txXfrm>
    </dsp:sp>
    <dsp:sp modelId="{9232D84F-0494-4272-9617-C74A17F0298A}">
      <dsp:nvSpPr>
        <dsp:cNvPr id="0" name=""/>
        <dsp:cNvSpPr/>
      </dsp:nvSpPr>
      <dsp:spPr>
        <a:xfrm>
          <a:off x="2267797" y="2007838"/>
          <a:ext cx="2864369" cy="1718621"/>
        </a:xfrm>
        <a:prstGeom prst="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tr-TR" sz="3400" kern="1200" dirty="0" smtClean="0"/>
            <a:t>KİME: Alıcı, izleyici analizi</a:t>
          </a:r>
          <a:endParaRPr lang="tr-TR" sz="3400" kern="1200" dirty="0"/>
        </a:p>
      </dsp:txBody>
      <dsp:txXfrm>
        <a:off x="2267797" y="2007838"/>
        <a:ext cx="2864369" cy="1718621"/>
      </dsp:txXfrm>
    </dsp:sp>
    <dsp:sp modelId="{FFB26B55-1BD6-4625-8721-780118226D37}">
      <dsp:nvSpPr>
        <dsp:cNvPr id="0" name=""/>
        <dsp:cNvSpPr/>
      </dsp:nvSpPr>
      <dsp:spPr>
        <a:xfrm>
          <a:off x="5418603" y="2007838"/>
          <a:ext cx="2864369" cy="1718621"/>
        </a:xfrm>
        <a:prstGeom prst="rect">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tr-TR" sz="3400" kern="1200" dirty="0" smtClean="0"/>
            <a:t>HANGİ ETKİYLE: Etki analizi</a:t>
          </a:r>
          <a:endParaRPr lang="tr-TR" sz="3400" kern="1200" dirty="0"/>
        </a:p>
      </dsp:txBody>
      <dsp:txXfrm>
        <a:off x="5418603" y="2007838"/>
        <a:ext cx="2864369" cy="17186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AAEB-B0A2-4611-9AFC-86A4D221E351}">
      <dsp:nvSpPr>
        <dsp:cNvPr id="0" name=""/>
        <dsp:cNvSpPr/>
      </dsp:nvSpPr>
      <dsp:spPr>
        <a:xfrm>
          <a:off x="0" y="1593333"/>
          <a:ext cx="9148885" cy="2232000"/>
        </a:xfrm>
        <a:prstGeom prst="rightArrow">
          <a:avLst/>
        </a:prstGeom>
        <a:solidFill>
          <a:schemeClr val="accent1">
            <a:hueOff val="0"/>
            <a:satOff val="0"/>
            <a:lumOff val="0"/>
            <a:alphaOff val="0"/>
          </a:schemeClr>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D69DC87-A8A9-40C7-98FC-C6D9DA16532F}">
      <dsp:nvSpPr>
        <dsp:cNvPr id="0" name=""/>
        <dsp:cNvSpPr/>
      </dsp:nvSpPr>
      <dsp:spPr>
        <a:xfrm>
          <a:off x="6940733" y="2151333"/>
          <a:ext cx="1293262" cy="11160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tr-TR" sz="3100" kern="1200" dirty="0" smtClean="0"/>
            <a:t>HEDEF</a:t>
          </a:r>
          <a:endParaRPr lang="tr-TR" sz="3100" kern="1200" dirty="0"/>
        </a:p>
      </dsp:txBody>
      <dsp:txXfrm>
        <a:off x="6940733" y="2151333"/>
        <a:ext cx="1293262" cy="1116000"/>
      </dsp:txXfrm>
    </dsp:sp>
    <dsp:sp modelId="{440AE288-8965-4F0E-894E-3E0CDE55D9DE}">
      <dsp:nvSpPr>
        <dsp:cNvPr id="0" name=""/>
        <dsp:cNvSpPr/>
      </dsp:nvSpPr>
      <dsp:spPr>
        <a:xfrm>
          <a:off x="5388818" y="2151333"/>
          <a:ext cx="1293262" cy="11160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tr-TR" sz="3100" kern="1200" dirty="0" smtClean="0"/>
            <a:t>ALICI</a:t>
          </a:r>
          <a:endParaRPr lang="tr-TR" sz="3100" kern="1200" dirty="0"/>
        </a:p>
      </dsp:txBody>
      <dsp:txXfrm>
        <a:off x="5388818" y="2151333"/>
        <a:ext cx="1293262" cy="1116000"/>
      </dsp:txXfrm>
    </dsp:sp>
    <dsp:sp modelId="{63D002F8-557A-4875-BA0E-A482A24A0201}">
      <dsp:nvSpPr>
        <dsp:cNvPr id="0" name=""/>
        <dsp:cNvSpPr/>
      </dsp:nvSpPr>
      <dsp:spPr>
        <a:xfrm>
          <a:off x="3836902" y="2151333"/>
          <a:ext cx="1293262" cy="11160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tr-TR" sz="3100" kern="1200" dirty="0" smtClean="0"/>
            <a:t>KANAL</a:t>
          </a:r>
          <a:endParaRPr lang="tr-TR" sz="3100" kern="1200" dirty="0"/>
        </a:p>
      </dsp:txBody>
      <dsp:txXfrm>
        <a:off x="3836902" y="2151333"/>
        <a:ext cx="1293262" cy="1116000"/>
      </dsp:txXfrm>
    </dsp:sp>
    <dsp:sp modelId="{2969B715-8957-4C17-9CBC-CC9CB9FE94D9}">
      <dsp:nvSpPr>
        <dsp:cNvPr id="0" name=""/>
        <dsp:cNvSpPr/>
      </dsp:nvSpPr>
      <dsp:spPr>
        <a:xfrm>
          <a:off x="2284987" y="2151333"/>
          <a:ext cx="1293262" cy="11160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tr-TR" sz="3100" kern="1200" dirty="0" smtClean="0"/>
            <a:t>VERİCİ</a:t>
          </a:r>
          <a:endParaRPr lang="tr-TR" sz="3100" kern="1200" dirty="0"/>
        </a:p>
      </dsp:txBody>
      <dsp:txXfrm>
        <a:off x="2284987" y="2151333"/>
        <a:ext cx="1293262" cy="1116000"/>
      </dsp:txXfrm>
    </dsp:sp>
    <dsp:sp modelId="{EFBAD19A-CDE8-477E-A6A1-25445ADCA8D9}">
      <dsp:nvSpPr>
        <dsp:cNvPr id="0" name=""/>
        <dsp:cNvSpPr/>
      </dsp:nvSpPr>
      <dsp:spPr>
        <a:xfrm>
          <a:off x="733072" y="2151333"/>
          <a:ext cx="1293262" cy="11160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tr-TR" sz="3100" kern="1200" dirty="0" smtClean="0"/>
            <a:t>KAYNAK</a:t>
          </a:r>
          <a:endParaRPr lang="tr-TR" sz="3100" kern="1200" dirty="0"/>
        </a:p>
      </dsp:txBody>
      <dsp:txXfrm>
        <a:off x="733072" y="2151333"/>
        <a:ext cx="1293262" cy="1116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D7D12-0CC1-47EF-89E8-28E5F4E69657}">
      <dsp:nvSpPr>
        <dsp:cNvPr id="0" name=""/>
        <dsp:cNvSpPr/>
      </dsp:nvSpPr>
      <dsp:spPr>
        <a:xfrm>
          <a:off x="3589326" y="681"/>
          <a:ext cx="1231738" cy="123173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GÖNDERİ</a:t>
          </a:r>
          <a:endParaRPr lang="tr-TR" sz="1600" kern="1200" dirty="0"/>
        </a:p>
      </dsp:txBody>
      <dsp:txXfrm>
        <a:off x="3769710" y="181065"/>
        <a:ext cx="870970" cy="870970"/>
      </dsp:txXfrm>
    </dsp:sp>
    <dsp:sp modelId="{D2BBFC13-9015-4F9C-9CA0-EF0B2451AEA6}">
      <dsp:nvSpPr>
        <dsp:cNvPr id="0" name=""/>
        <dsp:cNvSpPr/>
      </dsp:nvSpPr>
      <dsp:spPr>
        <a:xfrm rot="1499761">
          <a:off x="4922836" y="856125"/>
          <a:ext cx="484102" cy="41571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4928676" y="912918"/>
        <a:ext cx="359389" cy="249427"/>
      </dsp:txXfrm>
    </dsp:sp>
    <dsp:sp modelId="{909FE311-8A2D-40E3-B202-DA2888521338}">
      <dsp:nvSpPr>
        <dsp:cNvPr id="0" name=""/>
        <dsp:cNvSpPr/>
      </dsp:nvSpPr>
      <dsp:spPr>
        <a:xfrm>
          <a:off x="5102341" y="998165"/>
          <a:ext cx="3521935" cy="171531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AÇIMLAYICI</a:t>
          </a:r>
        </a:p>
        <a:p>
          <a:pPr lvl="0" algn="ctr" defTabSz="711200">
            <a:lnSpc>
              <a:spcPct val="90000"/>
            </a:lnSpc>
            <a:spcBef>
              <a:spcPct val="0"/>
            </a:spcBef>
            <a:spcAft>
              <a:spcPct val="35000"/>
            </a:spcAft>
          </a:pPr>
          <a:r>
            <a:rPr lang="tr-TR" sz="1600" kern="1200" dirty="0" smtClean="0"/>
            <a:t>KODLAYICI</a:t>
          </a:r>
        </a:p>
        <a:p>
          <a:pPr lvl="0" algn="ctr" defTabSz="711200">
            <a:lnSpc>
              <a:spcPct val="90000"/>
            </a:lnSpc>
            <a:spcBef>
              <a:spcPct val="0"/>
            </a:spcBef>
            <a:spcAft>
              <a:spcPct val="35000"/>
            </a:spcAft>
          </a:pPr>
          <a:r>
            <a:rPr lang="tr-TR" sz="1600" kern="1200" dirty="0" smtClean="0"/>
            <a:t>YORUMLAYICI</a:t>
          </a:r>
          <a:endParaRPr lang="tr-TR" sz="1600" kern="1200" dirty="0"/>
        </a:p>
      </dsp:txBody>
      <dsp:txXfrm>
        <a:off x="5618116" y="1249368"/>
        <a:ext cx="2490385" cy="1212913"/>
      </dsp:txXfrm>
    </dsp:sp>
    <dsp:sp modelId="{5320EA7A-CCDA-4029-AA7D-DF0AB2B01C19}">
      <dsp:nvSpPr>
        <dsp:cNvPr id="0" name=""/>
        <dsp:cNvSpPr/>
      </dsp:nvSpPr>
      <dsp:spPr>
        <a:xfrm rot="9153837">
          <a:off x="4948015" y="2501749"/>
          <a:ext cx="541433" cy="41571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5065714" y="2556160"/>
        <a:ext cx="416720" cy="249427"/>
      </dsp:txXfrm>
    </dsp:sp>
    <dsp:sp modelId="{3F981CC4-3208-4AAE-B3F6-107F5A41FB0B}">
      <dsp:nvSpPr>
        <dsp:cNvPr id="0" name=""/>
        <dsp:cNvSpPr/>
      </dsp:nvSpPr>
      <dsp:spPr>
        <a:xfrm>
          <a:off x="3589326" y="2619912"/>
          <a:ext cx="1231738" cy="123173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GÖNDERİ</a:t>
          </a:r>
          <a:endParaRPr lang="tr-TR" sz="1600" kern="1200" dirty="0"/>
        </a:p>
      </dsp:txBody>
      <dsp:txXfrm>
        <a:off x="3769710" y="2800296"/>
        <a:ext cx="870970" cy="870970"/>
      </dsp:txXfrm>
    </dsp:sp>
    <dsp:sp modelId="{64BFD1BE-1A08-4EFA-9CC9-CDF15CB99D7E}">
      <dsp:nvSpPr>
        <dsp:cNvPr id="0" name=""/>
        <dsp:cNvSpPr/>
      </dsp:nvSpPr>
      <dsp:spPr>
        <a:xfrm rot="12464032">
          <a:off x="2837780" y="2474003"/>
          <a:ext cx="627723" cy="41571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2955329" y="2586164"/>
        <a:ext cx="503010" cy="249427"/>
      </dsp:txXfrm>
    </dsp:sp>
    <dsp:sp modelId="{EF801E6E-05EE-46A3-AFAD-3E452B5D750F}">
      <dsp:nvSpPr>
        <dsp:cNvPr id="0" name=""/>
        <dsp:cNvSpPr/>
      </dsp:nvSpPr>
      <dsp:spPr>
        <a:xfrm>
          <a:off x="0" y="1066712"/>
          <a:ext cx="3094164" cy="154304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KODLAYICI</a:t>
          </a:r>
        </a:p>
        <a:p>
          <a:pPr lvl="0" algn="ctr" defTabSz="711200">
            <a:lnSpc>
              <a:spcPct val="90000"/>
            </a:lnSpc>
            <a:spcBef>
              <a:spcPct val="0"/>
            </a:spcBef>
            <a:spcAft>
              <a:spcPct val="35000"/>
            </a:spcAft>
          </a:pPr>
          <a:r>
            <a:rPr lang="tr-TR" sz="1600" kern="1200" dirty="0" smtClean="0"/>
            <a:t>YORUMLAYICI</a:t>
          </a:r>
        </a:p>
        <a:p>
          <a:pPr lvl="0" algn="ctr" defTabSz="711200">
            <a:lnSpc>
              <a:spcPct val="90000"/>
            </a:lnSpc>
            <a:spcBef>
              <a:spcPct val="0"/>
            </a:spcBef>
            <a:spcAft>
              <a:spcPct val="35000"/>
            </a:spcAft>
          </a:pPr>
          <a:r>
            <a:rPr lang="tr-TR" sz="1600" kern="1200" dirty="0" smtClean="0"/>
            <a:t>KODLAYICI</a:t>
          </a:r>
          <a:endParaRPr lang="tr-TR" sz="1600" kern="1200" dirty="0"/>
        </a:p>
      </dsp:txBody>
      <dsp:txXfrm>
        <a:off x="453130" y="1292686"/>
        <a:ext cx="2187904" cy="1091100"/>
      </dsp:txXfrm>
    </dsp:sp>
    <dsp:sp modelId="{DC186C14-865D-4DFE-81C2-30101D1A8D60}">
      <dsp:nvSpPr>
        <dsp:cNvPr id="0" name=""/>
        <dsp:cNvSpPr/>
      </dsp:nvSpPr>
      <dsp:spPr>
        <a:xfrm rot="20118972">
          <a:off x="2870500" y="893327"/>
          <a:ext cx="560484" cy="41571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2876198" y="1002510"/>
        <a:ext cx="435771" cy="24942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2300068"/>
            <a:ext cx="10515600" cy="4808257"/>
          </a:xfrm>
        </p:spPr>
        <p:txBody>
          <a:bodyPr>
            <a:normAutofit/>
          </a:bodyPr>
          <a:lstStyle/>
          <a:p>
            <a:pPr>
              <a:spcBef>
                <a:spcPts val="1800"/>
              </a:spcBef>
            </a:pPr>
            <a:r>
              <a:rPr lang="tr-TR" sz="2800" dirty="0" smtClean="0"/>
              <a:t>Model; bir nesne ya da olgunun sistematik olarak simgelenmesi anlamına gelmektedir.</a:t>
            </a:r>
          </a:p>
          <a:p>
            <a:pPr>
              <a:spcBef>
                <a:spcPts val="1800"/>
              </a:spcBef>
            </a:pPr>
            <a:r>
              <a:rPr lang="tr-TR" sz="2800" dirty="0" smtClean="0"/>
              <a:t>Modeller, bir durumun, olgu ya da konunun bilimsel bir sistematik içerisinde ele alınması ve analiz edilmesine rehberlik eden formüllerdir.</a:t>
            </a:r>
          </a:p>
          <a:p>
            <a:pPr>
              <a:spcBef>
                <a:spcPts val="1800"/>
              </a:spcBef>
            </a:pPr>
            <a:r>
              <a:rPr lang="tr-TR" sz="2800" dirty="0" smtClean="0"/>
              <a:t>Modellerin amacı karmaşık yapıların ortaya konulmasıdır.</a:t>
            </a:r>
          </a:p>
          <a:p>
            <a:pPr>
              <a:spcBef>
                <a:spcPts val="1800"/>
              </a:spcBef>
            </a:pPr>
            <a:r>
              <a:rPr lang="tr-TR" sz="2800" dirty="0" smtClean="0"/>
              <a:t>İletişim için de bilim insanları tarafından bir çok model oluşturulup ortaya konulmuştur.</a:t>
            </a:r>
          </a:p>
          <a:p>
            <a:pPr>
              <a:spcBef>
                <a:spcPts val="1800"/>
              </a:spcBef>
            </a:pPr>
            <a:endParaRPr lang="tr-TR" sz="2800" dirty="0"/>
          </a:p>
        </p:txBody>
      </p:sp>
    </p:spTree>
    <p:extLst>
      <p:ext uri="{BB962C8B-B14F-4D97-AF65-F5344CB8AC3E}">
        <p14:creationId xmlns:p14="http://schemas.microsoft.com/office/powerpoint/2010/main" val="4194945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smtClean="0"/>
              <a:t>Lasswell</a:t>
            </a:r>
            <a:r>
              <a:rPr lang="tr-TR" sz="2800" b="1" dirty="0" smtClean="0"/>
              <a:t> İletişim Modeli</a:t>
            </a:r>
          </a:p>
          <a:p>
            <a:pPr>
              <a:spcBef>
                <a:spcPts val="1800"/>
              </a:spcBef>
            </a:pPr>
            <a:r>
              <a:rPr lang="tr-TR" sz="2800" dirty="0" err="1" smtClean="0"/>
              <a:t>Lasswell</a:t>
            </a:r>
            <a:r>
              <a:rPr lang="tr-TR" sz="2800" dirty="0" smtClean="0"/>
              <a:t> Amerikalı bir iletişim bilimcisidir. </a:t>
            </a:r>
            <a:r>
              <a:rPr lang="tr-TR" sz="2800" dirty="0" err="1" smtClean="0"/>
              <a:t>Laswell</a:t>
            </a:r>
            <a:r>
              <a:rPr lang="tr-TR" sz="2800" dirty="0" smtClean="0"/>
              <a:t> tarafından </a:t>
            </a:r>
            <a:r>
              <a:rPr lang="tr-TR" sz="2800" dirty="0" err="1" smtClean="0"/>
              <a:t>geliştilen</a:t>
            </a:r>
            <a:r>
              <a:rPr lang="tr-TR" sz="2800" dirty="0" smtClean="0"/>
              <a:t> iletişim modeline Propaganda Modeli denir. </a:t>
            </a:r>
          </a:p>
          <a:p>
            <a:pPr>
              <a:spcBef>
                <a:spcPts val="1800"/>
              </a:spcBef>
            </a:pPr>
            <a:r>
              <a:rPr lang="tr-TR" sz="2800" dirty="0" smtClean="0"/>
              <a:t>Bu modelde iletişim doğrusal bir süreç olarak işlemektedir. İtişimde sorular sormak önemlidir.</a:t>
            </a:r>
          </a:p>
          <a:p>
            <a:pPr>
              <a:spcBef>
                <a:spcPts val="1800"/>
              </a:spcBef>
            </a:pPr>
            <a:r>
              <a:rPr lang="tr-TR" sz="2800" dirty="0" smtClean="0"/>
              <a:t>Bu modelin en önemli özelliği iletişimin bilimsel bir disiplin olarak nitelendirilmesini sağlamasıdır.</a:t>
            </a:r>
          </a:p>
          <a:p>
            <a:pPr>
              <a:spcBef>
                <a:spcPts val="1800"/>
              </a:spcBef>
            </a:pPr>
            <a:r>
              <a:rPr lang="tr-TR" sz="2800" dirty="0" smtClean="0"/>
              <a:t>Herkes tarafından bilinen 5N1K kuralının temelleri bu modele dayanmaktadır.</a:t>
            </a:r>
            <a:endParaRPr lang="tr-TR" sz="2800" dirty="0"/>
          </a:p>
        </p:txBody>
      </p:sp>
    </p:spTree>
    <p:extLst>
      <p:ext uri="{BB962C8B-B14F-4D97-AF65-F5344CB8AC3E}">
        <p14:creationId xmlns:p14="http://schemas.microsoft.com/office/powerpoint/2010/main" val="229309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Lasswell</a:t>
            </a:r>
            <a:r>
              <a:rPr lang="tr-TR" sz="2800" b="1" dirty="0"/>
              <a:t> İletişim Modeli</a:t>
            </a:r>
          </a:p>
          <a:p>
            <a:pPr>
              <a:spcBef>
                <a:spcPts val="1800"/>
              </a:spcBef>
            </a:pPr>
            <a:r>
              <a:rPr lang="tr-TR" sz="2800" dirty="0" smtClean="0"/>
              <a:t>Bu kuramda hem kuramsal hem de yöntem bilimsel işleyiş analiz edilmiştir. </a:t>
            </a:r>
          </a:p>
          <a:p>
            <a:pPr>
              <a:spcBef>
                <a:spcPts val="1800"/>
              </a:spcBef>
            </a:pPr>
            <a:r>
              <a:rPr lang="tr-TR" sz="2800" dirty="0" smtClean="0"/>
              <a:t>Bu modelde iletişim sosyolojik bir olgu olarak kabul edilir.</a:t>
            </a:r>
          </a:p>
          <a:p>
            <a:pPr>
              <a:spcBef>
                <a:spcPts val="1800"/>
              </a:spcBef>
            </a:pPr>
            <a:r>
              <a:rPr lang="tr-TR" sz="2800" dirty="0" smtClean="0"/>
              <a:t>Bu model iletişimi hangi düzeyde kurulursa kurulsun belirli sorular çerçevesinde formüle etmiştir.</a:t>
            </a:r>
          </a:p>
          <a:p>
            <a:pPr>
              <a:spcBef>
                <a:spcPts val="1800"/>
              </a:spcBef>
            </a:pPr>
            <a:r>
              <a:rPr lang="tr-TR" sz="2800" dirty="0" smtClean="0"/>
              <a:t>İleti hedefi etkilemek için söylenir.</a:t>
            </a:r>
            <a:endParaRPr lang="tr-TR" sz="2800" dirty="0"/>
          </a:p>
        </p:txBody>
      </p:sp>
    </p:spTree>
    <p:extLst>
      <p:ext uri="{BB962C8B-B14F-4D97-AF65-F5344CB8AC3E}">
        <p14:creationId xmlns:p14="http://schemas.microsoft.com/office/powerpoint/2010/main" val="357589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Lasswell</a:t>
            </a:r>
            <a:r>
              <a:rPr lang="tr-TR" sz="2800" b="1" dirty="0"/>
              <a:t> İletişim Modeli</a:t>
            </a:r>
          </a:p>
          <a:p>
            <a:pPr>
              <a:spcBef>
                <a:spcPts val="1800"/>
              </a:spcBef>
            </a:pPr>
            <a:endParaRPr lang="tr-TR" sz="2800" dirty="0"/>
          </a:p>
        </p:txBody>
      </p:sp>
      <p:graphicFrame>
        <p:nvGraphicFramePr>
          <p:cNvPr id="6" name="Diyagram 5"/>
          <p:cNvGraphicFramePr/>
          <p:nvPr>
            <p:extLst>
              <p:ext uri="{D42A27DB-BD31-4B8C-83A1-F6EECF244321}">
                <p14:modId xmlns:p14="http://schemas.microsoft.com/office/powerpoint/2010/main" val="41039703"/>
              </p:ext>
            </p:extLst>
          </p:nvPr>
        </p:nvGraphicFramePr>
        <p:xfrm>
          <a:off x="694592" y="2409092"/>
          <a:ext cx="10550770" cy="3729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7061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Lasswell</a:t>
            </a:r>
            <a:r>
              <a:rPr lang="tr-TR" sz="2800" b="1" dirty="0"/>
              <a:t> İletişim </a:t>
            </a:r>
            <a:r>
              <a:rPr lang="tr-TR" sz="2800" b="1" dirty="0" smtClean="0"/>
              <a:t>Modeli</a:t>
            </a:r>
          </a:p>
          <a:p>
            <a:pPr>
              <a:spcBef>
                <a:spcPts val="1800"/>
              </a:spcBef>
            </a:pPr>
            <a:r>
              <a:rPr lang="tr-TR" sz="2800" dirty="0" smtClean="0"/>
              <a:t>Bu modelde iletişim zincirleme ve doğrusal bir süreç biçiminde işler. İletişimin ögeleri arasında ardışık ve birbirini tamamlayan bir ilişki mevcuttur.</a:t>
            </a:r>
            <a:endParaRPr lang="tr-TR" sz="2800" dirty="0"/>
          </a:p>
          <a:p>
            <a:pPr>
              <a:spcBef>
                <a:spcPts val="1800"/>
              </a:spcBef>
            </a:pPr>
            <a:r>
              <a:rPr lang="tr-TR" sz="2800" dirty="0" smtClean="0"/>
              <a:t>Ögelere sorulan sorularla iletişimin analiz edilmesi sağlanır.</a:t>
            </a:r>
          </a:p>
          <a:p>
            <a:pPr>
              <a:spcBef>
                <a:spcPts val="1800"/>
              </a:spcBef>
            </a:pPr>
            <a:r>
              <a:rPr lang="tr-TR" sz="2800" dirty="0" err="1" smtClean="0"/>
              <a:t>Lasswell’e</a:t>
            </a:r>
            <a:r>
              <a:rPr lang="tr-TR" sz="2800" dirty="0" smtClean="0"/>
              <a:t> göre iletişim bir kaynağın bir iletişim kanalını kullanarak üzerinde belirli bir etki yaratmak amacıyla bir alıcıya ya da alıcılara mesaj göndermesidir.</a:t>
            </a:r>
            <a:endParaRPr lang="tr-TR" sz="2800" dirty="0"/>
          </a:p>
        </p:txBody>
      </p:sp>
    </p:spTree>
    <p:extLst>
      <p:ext uri="{BB962C8B-B14F-4D97-AF65-F5344CB8AC3E}">
        <p14:creationId xmlns:p14="http://schemas.microsoft.com/office/powerpoint/2010/main" val="2235459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Lasswell</a:t>
            </a:r>
            <a:r>
              <a:rPr lang="tr-TR" sz="2800" b="1" dirty="0"/>
              <a:t> İletişim Modeli</a:t>
            </a:r>
          </a:p>
          <a:p>
            <a:pPr>
              <a:spcBef>
                <a:spcPts val="1800"/>
              </a:spcBef>
            </a:pPr>
            <a:r>
              <a:rPr lang="tr-TR" sz="2800" dirty="0" smtClean="0"/>
              <a:t>Sürecin başlangıcını sorularda «kim» olarak nitelendirilen gönderici oluşturur.</a:t>
            </a:r>
          </a:p>
          <a:p>
            <a:pPr>
              <a:spcBef>
                <a:spcPts val="1800"/>
              </a:spcBef>
            </a:pPr>
            <a:r>
              <a:rPr lang="tr-TR" sz="2800" dirty="0" smtClean="0"/>
              <a:t>Gönderici bir kanal aracılığı ile mesajını alıcıya yönlendirir. </a:t>
            </a:r>
          </a:p>
          <a:p>
            <a:pPr>
              <a:spcBef>
                <a:spcPts val="1800"/>
              </a:spcBef>
            </a:pPr>
            <a:r>
              <a:rPr lang="tr-TR" sz="2800" dirty="0" smtClean="0"/>
              <a:t>Alıcı mesajı aldıktan sonra bu mesajı uygulamaya koyar. Alıcı etkilenmek için bekleyen pasif bir konumdadır. İletişim tek yönlü olarak işler. İletişim beklenen tepki ile sonlanır.</a:t>
            </a:r>
            <a:endParaRPr lang="tr-TR" sz="2800" dirty="0"/>
          </a:p>
        </p:txBody>
      </p:sp>
    </p:spTree>
    <p:extLst>
      <p:ext uri="{BB962C8B-B14F-4D97-AF65-F5344CB8AC3E}">
        <p14:creationId xmlns:p14="http://schemas.microsoft.com/office/powerpoint/2010/main" val="3931499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Lasswell</a:t>
            </a:r>
            <a:r>
              <a:rPr lang="tr-TR" sz="2800" b="1" dirty="0"/>
              <a:t> İletişim Modeli</a:t>
            </a:r>
          </a:p>
          <a:p>
            <a:pPr>
              <a:spcBef>
                <a:spcPts val="1800"/>
              </a:spcBef>
            </a:pPr>
            <a:r>
              <a:rPr lang="tr-TR" sz="2800" dirty="0" err="1" smtClean="0"/>
              <a:t>Lasswell</a:t>
            </a:r>
            <a:r>
              <a:rPr lang="tr-TR" sz="2800" dirty="0" smtClean="0"/>
              <a:t> iletişimi tüm canlılar için aynı şekilde formüle eder.</a:t>
            </a:r>
          </a:p>
          <a:p>
            <a:pPr>
              <a:spcBef>
                <a:spcPts val="1800"/>
              </a:spcBef>
            </a:pPr>
            <a:r>
              <a:rPr lang="tr-TR" sz="2800" dirty="0" smtClean="0"/>
              <a:t>Bu model iletişimi kolaylıkla açıklamaktadır ve başlangıç için yeterince kullanışlı ve temel bileşenler açısından iyi derecede toparlayıcıdır.</a:t>
            </a:r>
          </a:p>
          <a:p>
            <a:pPr>
              <a:spcBef>
                <a:spcPts val="1800"/>
              </a:spcBef>
            </a:pPr>
            <a:r>
              <a:rPr lang="tr-TR" sz="2800" dirty="0" smtClean="0"/>
              <a:t>Bu modelin eleştirilen yanı ise geribildirim ögesini dikkate almıyor olmasıdır.</a:t>
            </a:r>
            <a:endParaRPr lang="tr-TR" sz="2800" dirty="0"/>
          </a:p>
        </p:txBody>
      </p:sp>
    </p:spTree>
    <p:extLst>
      <p:ext uri="{BB962C8B-B14F-4D97-AF65-F5344CB8AC3E}">
        <p14:creationId xmlns:p14="http://schemas.microsoft.com/office/powerpoint/2010/main" val="276510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smtClean="0"/>
              <a:t>Shannon-Weaver</a:t>
            </a:r>
            <a:r>
              <a:rPr lang="tr-TR" sz="2800" b="1" dirty="0" smtClean="0"/>
              <a:t> İletişim Modeli</a:t>
            </a:r>
          </a:p>
          <a:p>
            <a:pPr>
              <a:spcBef>
                <a:spcPts val="1800"/>
              </a:spcBef>
            </a:pPr>
            <a:r>
              <a:rPr lang="tr-TR" sz="2800" dirty="0" smtClean="0"/>
              <a:t>Matematiksel İletişim Kuramı ya da enformasyon teorisi olarak da bilinir.</a:t>
            </a:r>
          </a:p>
          <a:p>
            <a:pPr>
              <a:spcBef>
                <a:spcPts val="1800"/>
              </a:spcBef>
            </a:pPr>
            <a:r>
              <a:rPr lang="tr-TR" sz="2800" dirty="0" smtClean="0"/>
              <a:t>İkilinin geliştirdiği modelde iletişim kaynaktan hedefe doğru akan tek yönlü bir enformasyon yani ileti seti olarak görülür.</a:t>
            </a:r>
          </a:p>
          <a:p>
            <a:pPr>
              <a:spcBef>
                <a:spcPts val="1800"/>
              </a:spcBef>
            </a:pPr>
            <a:r>
              <a:rPr lang="tr-TR" sz="2800" dirty="0" smtClean="0"/>
              <a:t>Bu modelde iletişim süreci; kaynak, verici, kanal, alıcı, hedef ve gürültü kaynağı ögelerini içerisinde barındırır. </a:t>
            </a:r>
          </a:p>
          <a:p>
            <a:pPr>
              <a:spcBef>
                <a:spcPts val="1800"/>
              </a:spcBef>
            </a:pPr>
            <a:r>
              <a:rPr lang="tr-TR" sz="2800" dirty="0" smtClean="0"/>
              <a:t>Bu model de yine doğrusal bir yapıda tasarlanmıştır.</a:t>
            </a:r>
            <a:endParaRPr lang="tr-TR" sz="2800" dirty="0"/>
          </a:p>
        </p:txBody>
      </p:sp>
    </p:spTree>
    <p:extLst>
      <p:ext uri="{BB962C8B-B14F-4D97-AF65-F5344CB8AC3E}">
        <p14:creationId xmlns:p14="http://schemas.microsoft.com/office/powerpoint/2010/main" val="3469006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Shannon-Weaver</a:t>
            </a:r>
            <a:r>
              <a:rPr lang="tr-TR" sz="2800" b="1" dirty="0"/>
              <a:t> İletişim Modeli</a:t>
            </a:r>
          </a:p>
          <a:p>
            <a:pPr>
              <a:spcBef>
                <a:spcPts val="1800"/>
              </a:spcBef>
            </a:pPr>
            <a:endParaRPr lang="tr-TR" sz="2800" dirty="0"/>
          </a:p>
        </p:txBody>
      </p:sp>
      <p:graphicFrame>
        <p:nvGraphicFramePr>
          <p:cNvPr id="5" name="Diyagram 4"/>
          <p:cNvGraphicFramePr/>
          <p:nvPr>
            <p:extLst>
              <p:ext uri="{D42A27DB-BD31-4B8C-83A1-F6EECF244321}">
                <p14:modId xmlns:p14="http://schemas.microsoft.com/office/powerpoint/2010/main" val="1209655850"/>
              </p:ext>
            </p:extLst>
          </p:nvPr>
        </p:nvGraphicFramePr>
        <p:xfrm>
          <a:off x="1011115" y="719666"/>
          <a:ext cx="914888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Yukarı Ok 5"/>
          <p:cNvSpPr/>
          <p:nvPr/>
        </p:nvSpPr>
        <p:spPr>
          <a:xfrm>
            <a:off x="4176346" y="4202723"/>
            <a:ext cx="2347546" cy="2057400"/>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tr-TR" b="1" dirty="0" smtClean="0">
                <a:solidFill>
                  <a:schemeClr val="tx1"/>
                </a:solidFill>
              </a:rPr>
              <a:t>GÜRÜLTÜ KAYNAĞI</a:t>
            </a:r>
            <a:endParaRPr lang="tr-TR" b="1" dirty="0">
              <a:solidFill>
                <a:schemeClr val="tx1"/>
              </a:solidFill>
            </a:endParaRPr>
          </a:p>
        </p:txBody>
      </p:sp>
    </p:spTree>
    <p:extLst>
      <p:ext uri="{BB962C8B-B14F-4D97-AF65-F5344CB8AC3E}">
        <p14:creationId xmlns:p14="http://schemas.microsoft.com/office/powerpoint/2010/main" val="3262078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lnSpcReduction="10000"/>
          </a:bodyPr>
          <a:lstStyle/>
          <a:p>
            <a:pPr>
              <a:spcBef>
                <a:spcPts val="1800"/>
              </a:spcBef>
            </a:pPr>
            <a:r>
              <a:rPr lang="tr-TR" sz="2800" b="1" dirty="0" err="1"/>
              <a:t>Shannon-Weaver</a:t>
            </a:r>
            <a:r>
              <a:rPr lang="tr-TR" sz="2800" b="1" dirty="0"/>
              <a:t> İletişim Modeli</a:t>
            </a:r>
          </a:p>
          <a:p>
            <a:pPr>
              <a:spcBef>
                <a:spcPts val="1800"/>
              </a:spcBef>
            </a:pPr>
            <a:r>
              <a:rPr lang="tr-TR" sz="2800" dirty="0" smtClean="0"/>
              <a:t>Bu modelde iletişimi başlatan yine kaynaktır ve karar alıcı konumdadır. </a:t>
            </a:r>
          </a:p>
          <a:p>
            <a:pPr>
              <a:spcBef>
                <a:spcPts val="1800"/>
              </a:spcBef>
            </a:pPr>
            <a:r>
              <a:rPr lang="tr-TR" sz="2800" dirty="0" smtClean="0"/>
              <a:t>Verici mesajı sinyallere dönüştürür ve bu sinyaller kanal aracılığı ile alıcıya iletir. Alıcının da mesajı anlamlandırması ile mesaj hedefine ulaştırılmış olur.</a:t>
            </a:r>
          </a:p>
          <a:p>
            <a:pPr>
              <a:spcBef>
                <a:spcPts val="1800"/>
              </a:spcBef>
            </a:pPr>
            <a:r>
              <a:rPr lang="tr-TR" sz="2800" dirty="0" smtClean="0"/>
              <a:t>Modelde gürültü kavramı çok önemsenmiştir. Gürültü kaynağı sinyallere çevrilmiş olan mesaj üzerine etki ettiği sürece mesajın bozulma ihtimali yüksektir. </a:t>
            </a:r>
          </a:p>
          <a:p>
            <a:pPr>
              <a:spcBef>
                <a:spcPts val="1800"/>
              </a:spcBef>
            </a:pPr>
            <a:r>
              <a:rPr lang="tr-TR" sz="2800" dirty="0" smtClean="0"/>
              <a:t>Bu model yalnızca insanlar için değil iletişim ihtiyacının duyulduğu her sistemde (örneğin makinalar) kullanıma açıktır. </a:t>
            </a:r>
            <a:endParaRPr lang="tr-TR" sz="2800" dirty="0"/>
          </a:p>
        </p:txBody>
      </p:sp>
    </p:spTree>
    <p:extLst>
      <p:ext uri="{BB962C8B-B14F-4D97-AF65-F5344CB8AC3E}">
        <p14:creationId xmlns:p14="http://schemas.microsoft.com/office/powerpoint/2010/main" val="10533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marL="0" indent="0">
              <a:spcBef>
                <a:spcPts val="1800"/>
              </a:spcBef>
              <a:buNone/>
            </a:pPr>
            <a:r>
              <a:rPr lang="tr-TR" sz="2800" b="1" dirty="0" err="1" smtClean="0"/>
              <a:t>Berlo</a:t>
            </a:r>
            <a:r>
              <a:rPr lang="tr-TR" sz="2800" b="1" dirty="0" smtClean="0"/>
              <a:t> İletişim Modeli</a:t>
            </a:r>
          </a:p>
          <a:p>
            <a:pPr marL="0" indent="0">
              <a:spcBef>
                <a:spcPts val="1800"/>
              </a:spcBef>
              <a:buNone/>
            </a:pPr>
            <a:r>
              <a:rPr lang="tr-TR" sz="2800" dirty="0" err="1" smtClean="0"/>
              <a:t>Berlo’nun</a:t>
            </a:r>
            <a:r>
              <a:rPr lang="tr-TR" sz="2800" dirty="0" smtClean="0"/>
              <a:t> iletişim modelinde iletişim «temel öğelere» dayanır.</a:t>
            </a:r>
          </a:p>
          <a:p>
            <a:pPr marL="0" indent="0">
              <a:spcBef>
                <a:spcPts val="1800"/>
              </a:spcBef>
              <a:buNone/>
            </a:pPr>
            <a:r>
              <a:rPr lang="tr-TR" sz="2800" dirty="0" smtClean="0"/>
              <a:t>Ancak öğeler arasında bir ilişkiye dayandırılmadığı için sürece yönelik bir model değildir ve modelde </a:t>
            </a:r>
            <a:r>
              <a:rPr lang="tr-TR" sz="2800" dirty="0" err="1" smtClean="0"/>
              <a:t>geridönüte</a:t>
            </a:r>
            <a:r>
              <a:rPr lang="tr-TR" sz="2800" dirty="0" smtClean="0"/>
              <a:t> yer verilmemiştir. </a:t>
            </a:r>
          </a:p>
          <a:p>
            <a:pPr marL="0" indent="0">
              <a:spcBef>
                <a:spcPts val="1800"/>
              </a:spcBef>
              <a:buNone/>
            </a:pPr>
            <a:r>
              <a:rPr lang="tr-TR" sz="2800" dirty="0" smtClean="0"/>
              <a:t>Modelin amacı iletişim sürecinde yer alan gerekli temel öğeleri ortaya koymaktır. </a:t>
            </a:r>
          </a:p>
          <a:p>
            <a:pPr marL="0" indent="0">
              <a:spcBef>
                <a:spcPts val="1800"/>
              </a:spcBef>
              <a:buNone/>
            </a:pPr>
            <a:r>
              <a:rPr lang="tr-TR" sz="2800" dirty="0" err="1" smtClean="0"/>
              <a:t>Berlo’nun</a:t>
            </a:r>
            <a:r>
              <a:rPr lang="tr-TR" sz="2800" dirty="0" smtClean="0"/>
              <a:t> modelinde kültürün iletişimdeki rolü çok önemlidir ve anlam sözcüklerde değil kişilerde aranmalıdır.</a:t>
            </a:r>
            <a:endParaRPr lang="tr-TR" sz="2800" dirty="0"/>
          </a:p>
        </p:txBody>
      </p:sp>
    </p:spTree>
    <p:extLst>
      <p:ext uri="{BB962C8B-B14F-4D97-AF65-F5344CB8AC3E}">
        <p14:creationId xmlns:p14="http://schemas.microsoft.com/office/powerpoint/2010/main" val="269062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2238521"/>
            <a:ext cx="10515600" cy="4808257"/>
          </a:xfrm>
        </p:spPr>
        <p:txBody>
          <a:bodyPr>
            <a:normAutofit/>
          </a:bodyPr>
          <a:lstStyle/>
          <a:p>
            <a:pPr>
              <a:spcBef>
                <a:spcPts val="1800"/>
              </a:spcBef>
            </a:pPr>
            <a:r>
              <a:rPr lang="tr-TR" sz="2800" dirty="0" smtClean="0"/>
              <a:t>İletişim modelleri şu şekilde sınıflandırılmaktadır;</a:t>
            </a:r>
          </a:p>
          <a:p>
            <a:pPr>
              <a:spcBef>
                <a:spcPts val="1800"/>
              </a:spcBef>
            </a:pPr>
            <a:r>
              <a:rPr lang="tr-TR" sz="2800" dirty="0" smtClean="0"/>
              <a:t>- Doğrusal modeller</a:t>
            </a:r>
          </a:p>
          <a:p>
            <a:pPr>
              <a:spcBef>
                <a:spcPts val="1800"/>
              </a:spcBef>
            </a:pPr>
            <a:r>
              <a:rPr lang="tr-TR" sz="2800" dirty="0" smtClean="0"/>
              <a:t>- Dairesel Modeller</a:t>
            </a:r>
          </a:p>
          <a:p>
            <a:pPr>
              <a:spcBef>
                <a:spcPts val="1800"/>
              </a:spcBef>
            </a:pPr>
            <a:r>
              <a:rPr lang="tr-TR" sz="2800" dirty="0" smtClean="0"/>
              <a:t>- Sarmal Modeller</a:t>
            </a:r>
          </a:p>
        </p:txBody>
      </p:sp>
    </p:spTree>
    <p:extLst>
      <p:ext uri="{BB962C8B-B14F-4D97-AF65-F5344CB8AC3E}">
        <p14:creationId xmlns:p14="http://schemas.microsoft.com/office/powerpoint/2010/main" val="3559979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989703" y="2049743"/>
            <a:ext cx="10515600" cy="4808257"/>
          </a:xfrm>
        </p:spPr>
        <p:txBody>
          <a:bodyPr>
            <a:normAutofit/>
          </a:bodyPr>
          <a:lstStyle/>
          <a:p>
            <a:pPr>
              <a:spcBef>
                <a:spcPts val="1800"/>
              </a:spcBef>
            </a:pPr>
            <a:r>
              <a:rPr lang="tr-TR" sz="2800" b="1" dirty="0" err="1"/>
              <a:t>Berlo</a:t>
            </a:r>
            <a:r>
              <a:rPr lang="tr-TR" sz="2800" b="1" dirty="0"/>
              <a:t> İletişim Modeli</a:t>
            </a:r>
          </a:p>
          <a:p>
            <a:pPr>
              <a:spcBef>
                <a:spcPts val="1800"/>
              </a:spcBef>
            </a:pPr>
            <a:r>
              <a:rPr lang="tr-TR" sz="2800" dirty="0" err="1" smtClean="0"/>
              <a:t>Berlo</a:t>
            </a:r>
            <a:r>
              <a:rPr lang="tr-TR" sz="2800" dirty="0" smtClean="0"/>
              <a:t> iletişimin öğelerini dört başlıkta toplamıştır. Bunlar kaynak, mesaj, kanal ve alıcıdır.</a:t>
            </a:r>
          </a:p>
          <a:p>
            <a:pPr>
              <a:spcBef>
                <a:spcPts val="1800"/>
              </a:spcBef>
            </a:pPr>
            <a:r>
              <a:rPr lang="tr-TR" sz="2800" dirty="0" smtClean="0"/>
              <a:t>Bu dört öge içerikleri ile birlikte formüle edilmiştir.</a:t>
            </a:r>
          </a:p>
          <a:p>
            <a:pPr>
              <a:spcBef>
                <a:spcPts val="1800"/>
              </a:spcBef>
            </a:pPr>
            <a:r>
              <a:rPr lang="tr-TR" sz="2800" dirty="0" smtClean="0"/>
              <a:t>Jestler, mimikler, vücut hareketleri, ya da sözsüz şarkılar vb. mesaj olabilme özelliğine sahiptir.</a:t>
            </a:r>
            <a:endParaRPr lang="tr-TR" sz="2800" dirty="0"/>
          </a:p>
        </p:txBody>
      </p:sp>
    </p:spTree>
    <p:extLst>
      <p:ext uri="{BB962C8B-B14F-4D97-AF65-F5344CB8AC3E}">
        <p14:creationId xmlns:p14="http://schemas.microsoft.com/office/powerpoint/2010/main" val="11005881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Berlo</a:t>
            </a:r>
            <a:r>
              <a:rPr lang="tr-TR" sz="2800" b="1" dirty="0"/>
              <a:t> İletişim </a:t>
            </a:r>
            <a:r>
              <a:rPr lang="tr-TR" sz="2800" b="1" dirty="0" smtClean="0"/>
              <a:t>Modeli</a:t>
            </a:r>
          </a:p>
          <a:p>
            <a:pPr>
              <a:spcBef>
                <a:spcPts val="1800"/>
              </a:spcBef>
            </a:pPr>
            <a:endParaRPr lang="tr-TR" sz="2800" b="1" dirty="0"/>
          </a:p>
          <a:p>
            <a:pPr>
              <a:spcBef>
                <a:spcPts val="1800"/>
              </a:spcBef>
            </a:pPr>
            <a:endParaRPr lang="tr-TR" sz="2800" b="1" dirty="0" smtClean="0"/>
          </a:p>
          <a:p>
            <a:pPr>
              <a:spcBef>
                <a:spcPts val="1800"/>
              </a:spcBef>
            </a:pPr>
            <a:endParaRPr lang="tr-TR" sz="2800" b="1" dirty="0"/>
          </a:p>
          <a:p>
            <a:pPr>
              <a:spcBef>
                <a:spcPts val="1800"/>
              </a:spcBef>
            </a:pPr>
            <a:r>
              <a:rPr lang="tr-TR" sz="2800" dirty="0"/>
              <a:t>Kaynağın iletişim sürecindeki davranışları bir kaç faktörden etkilenir. Bu faktörler kaynağın iletişim becerileri, bilgi düzeyi, tutumları ve içerisinde yetiştiği ve o an içerisinde bulunduğu sosyokültürel ortamdır.</a:t>
            </a:r>
          </a:p>
          <a:p>
            <a:pPr>
              <a:spcBef>
                <a:spcPts val="1800"/>
              </a:spcBef>
            </a:pPr>
            <a:endParaRPr lang="tr-TR" sz="2800" b="1" dirty="0"/>
          </a:p>
          <a:p>
            <a:pPr>
              <a:spcBef>
                <a:spcPts val="1800"/>
              </a:spcBef>
            </a:pPr>
            <a:endParaRPr lang="tr-TR" sz="2800" dirty="0"/>
          </a:p>
        </p:txBody>
      </p:sp>
      <p:sp>
        <p:nvSpPr>
          <p:cNvPr id="4" name="Sağ Ok 3"/>
          <p:cNvSpPr/>
          <p:nvPr/>
        </p:nvSpPr>
        <p:spPr>
          <a:xfrm>
            <a:off x="868680" y="2273717"/>
            <a:ext cx="2551528" cy="1964175"/>
          </a:xfrm>
          <a:prstGeom prst="right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sz="2800" dirty="0" smtClean="0">
                <a:ln w="0"/>
                <a:solidFill>
                  <a:schemeClr val="tx1"/>
                </a:solidFill>
                <a:effectLst>
                  <a:outerShdw blurRad="38100" dist="19050" dir="2700000" algn="tl" rotWithShape="0">
                    <a:schemeClr val="dk1">
                      <a:alpha val="40000"/>
                    </a:schemeClr>
                  </a:outerShdw>
                </a:effectLst>
              </a:rPr>
              <a:t>KAYNAK</a:t>
            </a:r>
            <a:endParaRPr lang="tr-TR"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5" name="Oval 4"/>
          <p:cNvSpPr/>
          <p:nvPr/>
        </p:nvSpPr>
        <p:spPr>
          <a:xfrm>
            <a:off x="3487029" y="2363105"/>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İLETİŞİM BECERİLERİ</a:t>
            </a:r>
            <a:endParaRPr lang="tr-TR" dirty="0"/>
          </a:p>
        </p:txBody>
      </p:sp>
      <p:sp>
        <p:nvSpPr>
          <p:cNvPr id="14" name="Oval 13"/>
          <p:cNvSpPr/>
          <p:nvPr/>
        </p:nvSpPr>
        <p:spPr>
          <a:xfrm>
            <a:off x="5002237"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TUTUMLAR</a:t>
            </a:r>
            <a:endParaRPr lang="tr-TR" dirty="0"/>
          </a:p>
        </p:txBody>
      </p:sp>
      <p:sp>
        <p:nvSpPr>
          <p:cNvPr id="15" name="Oval 14"/>
          <p:cNvSpPr/>
          <p:nvPr/>
        </p:nvSpPr>
        <p:spPr>
          <a:xfrm>
            <a:off x="6554664"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BİLGİ DÜZEYİ</a:t>
            </a:r>
            <a:endParaRPr lang="tr-TR" dirty="0"/>
          </a:p>
        </p:txBody>
      </p:sp>
      <p:sp>
        <p:nvSpPr>
          <p:cNvPr id="16" name="Oval 15"/>
          <p:cNvSpPr/>
          <p:nvPr/>
        </p:nvSpPr>
        <p:spPr>
          <a:xfrm>
            <a:off x="8019756" y="2469043"/>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SOSYAL ÇEVRE</a:t>
            </a:r>
            <a:endParaRPr lang="tr-TR" dirty="0"/>
          </a:p>
        </p:txBody>
      </p:sp>
      <p:sp>
        <p:nvSpPr>
          <p:cNvPr id="17" name="Oval 16"/>
          <p:cNvSpPr/>
          <p:nvPr/>
        </p:nvSpPr>
        <p:spPr>
          <a:xfrm>
            <a:off x="9493492" y="24690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KÜLTÜR</a:t>
            </a:r>
            <a:endParaRPr lang="tr-TR" dirty="0"/>
          </a:p>
        </p:txBody>
      </p:sp>
    </p:spTree>
    <p:extLst>
      <p:ext uri="{BB962C8B-B14F-4D97-AF65-F5344CB8AC3E}">
        <p14:creationId xmlns:p14="http://schemas.microsoft.com/office/powerpoint/2010/main" val="2046229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Berlo</a:t>
            </a:r>
            <a:r>
              <a:rPr lang="tr-TR" sz="2800" b="1" dirty="0"/>
              <a:t> İletişim </a:t>
            </a:r>
            <a:r>
              <a:rPr lang="tr-TR" sz="2800" b="1" dirty="0" smtClean="0"/>
              <a:t>Modeli</a:t>
            </a:r>
          </a:p>
          <a:p>
            <a:pPr>
              <a:spcBef>
                <a:spcPts val="1800"/>
              </a:spcBef>
            </a:pPr>
            <a:endParaRPr lang="tr-TR" sz="2800" b="1" dirty="0"/>
          </a:p>
          <a:p>
            <a:pPr>
              <a:spcBef>
                <a:spcPts val="1800"/>
              </a:spcBef>
            </a:pPr>
            <a:endParaRPr lang="tr-TR" sz="2800" b="1" dirty="0" smtClean="0"/>
          </a:p>
          <a:p>
            <a:pPr>
              <a:spcBef>
                <a:spcPts val="1800"/>
              </a:spcBef>
            </a:pPr>
            <a:endParaRPr lang="tr-TR" sz="2800" b="1" dirty="0"/>
          </a:p>
          <a:p>
            <a:pPr>
              <a:spcBef>
                <a:spcPts val="1800"/>
              </a:spcBef>
            </a:pPr>
            <a:endParaRPr lang="tr-TR" sz="2800" b="1" dirty="0" smtClean="0"/>
          </a:p>
          <a:p>
            <a:pPr marL="0" indent="0">
              <a:spcBef>
                <a:spcPts val="1800"/>
              </a:spcBef>
              <a:buNone/>
            </a:pPr>
            <a:r>
              <a:rPr lang="tr-TR" sz="2800" dirty="0" smtClean="0"/>
              <a:t>Bu modelde mesajın gönderilirken dinleyicinin anlayabileceği şekilde kodlanabilmesi önemlidir.</a:t>
            </a:r>
            <a:endParaRPr lang="tr-TR" sz="2800" dirty="0"/>
          </a:p>
          <a:p>
            <a:pPr>
              <a:spcBef>
                <a:spcPts val="1800"/>
              </a:spcBef>
            </a:pPr>
            <a:endParaRPr lang="tr-TR" sz="2800" dirty="0"/>
          </a:p>
        </p:txBody>
      </p:sp>
      <p:sp>
        <p:nvSpPr>
          <p:cNvPr id="4" name="Sağ Ok 3"/>
          <p:cNvSpPr/>
          <p:nvPr/>
        </p:nvSpPr>
        <p:spPr>
          <a:xfrm>
            <a:off x="868680" y="2273717"/>
            <a:ext cx="2551528" cy="1964175"/>
          </a:xfrm>
          <a:prstGeom prst="right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sz="2800" dirty="0" smtClean="0">
                <a:ln w="0"/>
                <a:solidFill>
                  <a:schemeClr val="tx1"/>
                </a:solidFill>
                <a:effectLst>
                  <a:outerShdw blurRad="38100" dist="19050" dir="2700000" algn="tl" rotWithShape="0">
                    <a:schemeClr val="dk1">
                      <a:alpha val="40000"/>
                    </a:schemeClr>
                  </a:outerShdw>
                </a:effectLst>
              </a:rPr>
              <a:t>MESAJ</a:t>
            </a:r>
            <a:endParaRPr lang="tr-TR"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5" name="Oval 4"/>
          <p:cNvSpPr/>
          <p:nvPr/>
        </p:nvSpPr>
        <p:spPr>
          <a:xfrm>
            <a:off x="3487029" y="2363105"/>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ÖĞELER</a:t>
            </a:r>
            <a:endParaRPr lang="tr-TR" dirty="0"/>
          </a:p>
        </p:txBody>
      </p:sp>
      <p:sp>
        <p:nvSpPr>
          <p:cNvPr id="14" name="Oval 13"/>
          <p:cNvSpPr/>
          <p:nvPr/>
        </p:nvSpPr>
        <p:spPr>
          <a:xfrm>
            <a:off x="5002237"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YAPI</a:t>
            </a:r>
            <a:endParaRPr lang="tr-TR" dirty="0"/>
          </a:p>
        </p:txBody>
      </p:sp>
      <p:sp>
        <p:nvSpPr>
          <p:cNvPr id="15" name="Oval 14"/>
          <p:cNvSpPr/>
          <p:nvPr/>
        </p:nvSpPr>
        <p:spPr>
          <a:xfrm>
            <a:off x="6417212" y="2363105"/>
            <a:ext cx="2040988" cy="1593887"/>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KAVRAMLAR</a:t>
            </a:r>
            <a:endParaRPr lang="tr-TR" dirty="0"/>
          </a:p>
        </p:txBody>
      </p:sp>
      <p:sp>
        <p:nvSpPr>
          <p:cNvPr id="16" name="Oval 15"/>
          <p:cNvSpPr/>
          <p:nvPr/>
        </p:nvSpPr>
        <p:spPr>
          <a:xfrm>
            <a:off x="8019756" y="2469043"/>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KODLAR</a:t>
            </a:r>
            <a:endParaRPr lang="tr-TR" dirty="0"/>
          </a:p>
        </p:txBody>
      </p:sp>
    </p:spTree>
    <p:extLst>
      <p:ext uri="{BB962C8B-B14F-4D97-AF65-F5344CB8AC3E}">
        <p14:creationId xmlns:p14="http://schemas.microsoft.com/office/powerpoint/2010/main" val="3704877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a:t>Berlo</a:t>
            </a:r>
            <a:r>
              <a:rPr lang="tr-TR" sz="2800" b="1" dirty="0"/>
              <a:t> İletişim </a:t>
            </a:r>
            <a:r>
              <a:rPr lang="tr-TR" sz="2800" b="1" dirty="0" smtClean="0"/>
              <a:t>Modeli</a:t>
            </a:r>
          </a:p>
          <a:p>
            <a:pPr>
              <a:spcBef>
                <a:spcPts val="1800"/>
              </a:spcBef>
            </a:pPr>
            <a:endParaRPr lang="tr-TR" sz="2800" b="1" dirty="0"/>
          </a:p>
          <a:p>
            <a:pPr>
              <a:spcBef>
                <a:spcPts val="1800"/>
              </a:spcBef>
            </a:pPr>
            <a:endParaRPr lang="tr-TR" sz="2800" b="1" dirty="0" smtClean="0"/>
          </a:p>
          <a:p>
            <a:pPr>
              <a:spcBef>
                <a:spcPts val="1800"/>
              </a:spcBef>
            </a:pPr>
            <a:endParaRPr lang="tr-TR" sz="2800" b="1" dirty="0"/>
          </a:p>
          <a:p>
            <a:pPr>
              <a:spcBef>
                <a:spcPts val="1800"/>
              </a:spcBef>
            </a:pPr>
            <a:endParaRPr lang="tr-TR" sz="2800" b="1" dirty="0" smtClean="0"/>
          </a:p>
          <a:p>
            <a:pPr>
              <a:spcBef>
                <a:spcPts val="1800"/>
              </a:spcBef>
            </a:pPr>
            <a:r>
              <a:rPr lang="tr-TR" sz="2800" dirty="0" smtClean="0"/>
              <a:t>Kanal bu modelde beş duyu organımızı temsil etmektedir. Mesajı taşıyan kanal duyu organlarımızdan en az birine hitap etmelidir.</a:t>
            </a:r>
            <a:endParaRPr lang="tr-TR" sz="2800" dirty="0"/>
          </a:p>
          <a:p>
            <a:pPr>
              <a:spcBef>
                <a:spcPts val="1800"/>
              </a:spcBef>
            </a:pPr>
            <a:endParaRPr lang="tr-TR" sz="2800" dirty="0"/>
          </a:p>
        </p:txBody>
      </p:sp>
      <p:sp>
        <p:nvSpPr>
          <p:cNvPr id="4" name="Sağ Ok 3"/>
          <p:cNvSpPr/>
          <p:nvPr/>
        </p:nvSpPr>
        <p:spPr>
          <a:xfrm>
            <a:off x="806693" y="2255828"/>
            <a:ext cx="2551528" cy="1964175"/>
          </a:xfrm>
          <a:prstGeom prst="right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sz="2800" dirty="0" smtClean="0">
                <a:ln w="0"/>
                <a:solidFill>
                  <a:schemeClr val="tx1"/>
                </a:solidFill>
                <a:effectLst>
                  <a:outerShdw blurRad="38100" dist="19050" dir="2700000" algn="tl" rotWithShape="0">
                    <a:schemeClr val="dk1">
                      <a:alpha val="40000"/>
                    </a:schemeClr>
                  </a:outerShdw>
                </a:effectLst>
              </a:rPr>
              <a:t>KANAL</a:t>
            </a:r>
            <a:endParaRPr lang="tr-TR"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5" name="Oval 4"/>
          <p:cNvSpPr/>
          <p:nvPr/>
        </p:nvSpPr>
        <p:spPr>
          <a:xfrm>
            <a:off x="3487029" y="2363105"/>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GÖRME</a:t>
            </a:r>
            <a:endParaRPr lang="tr-TR" dirty="0"/>
          </a:p>
        </p:txBody>
      </p:sp>
      <p:sp>
        <p:nvSpPr>
          <p:cNvPr id="14" name="Oval 13"/>
          <p:cNvSpPr/>
          <p:nvPr/>
        </p:nvSpPr>
        <p:spPr>
          <a:xfrm>
            <a:off x="5002237"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DUYMA</a:t>
            </a:r>
            <a:endParaRPr lang="tr-TR" dirty="0"/>
          </a:p>
        </p:txBody>
      </p:sp>
      <p:sp>
        <p:nvSpPr>
          <p:cNvPr id="15" name="Oval 14"/>
          <p:cNvSpPr/>
          <p:nvPr/>
        </p:nvSpPr>
        <p:spPr>
          <a:xfrm>
            <a:off x="6554664"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DOKUNMA</a:t>
            </a:r>
            <a:endParaRPr lang="tr-TR" dirty="0"/>
          </a:p>
        </p:txBody>
      </p:sp>
      <p:sp>
        <p:nvSpPr>
          <p:cNvPr id="16" name="Oval 15"/>
          <p:cNvSpPr/>
          <p:nvPr/>
        </p:nvSpPr>
        <p:spPr>
          <a:xfrm>
            <a:off x="8019756" y="2469043"/>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KOKU ALMA</a:t>
            </a:r>
            <a:endParaRPr lang="tr-TR" dirty="0"/>
          </a:p>
        </p:txBody>
      </p:sp>
      <p:sp>
        <p:nvSpPr>
          <p:cNvPr id="17" name="Oval 16"/>
          <p:cNvSpPr/>
          <p:nvPr/>
        </p:nvSpPr>
        <p:spPr>
          <a:xfrm>
            <a:off x="9493492" y="24690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TATMA</a:t>
            </a:r>
            <a:endParaRPr lang="tr-TR" dirty="0"/>
          </a:p>
        </p:txBody>
      </p:sp>
    </p:spTree>
    <p:extLst>
      <p:ext uri="{BB962C8B-B14F-4D97-AF65-F5344CB8AC3E}">
        <p14:creationId xmlns:p14="http://schemas.microsoft.com/office/powerpoint/2010/main" val="13727511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lnSpcReduction="10000"/>
          </a:bodyPr>
          <a:lstStyle/>
          <a:p>
            <a:pPr>
              <a:spcBef>
                <a:spcPts val="1800"/>
              </a:spcBef>
            </a:pPr>
            <a:r>
              <a:rPr lang="tr-TR" sz="2800" b="1" dirty="0" err="1"/>
              <a:t>Berlo</a:t>
            </a:r>
            <a:r>
              <a:rPr lang="tr-TR" sz="2800" b="1" dirty="0"/>
              <a:t> İletişim </a:t>
            </a:r>
            <a:r>
              <a:rPr lang="tr-TR" sz="2800" b="1" dirty="0" smtClean="0"/>
              <a:t>Modeli</a:t>
            </a:r>
          </a:p>
          <a:p>
            <a:pPr>
              <a:spcBef>
                <a:spcPts val="1800"/>
              </a:spcBef>
            </a:pPr>
            <a:endParaRPr lang="tr-TR" sz="2800" b="1" dirty="0"/>
          </a:p>
          <a:p>
            <a:pPr>
              <a:spcBef>
                <a:spcPts val="1800"/>
              </a:spcBef>
            </a:pPr>
            <a:endParaRPr lang="tr-TR" sz="2800" b="1" dirty="0" smtClean="0"/>
          </a:p>
          <a:p>
            <a:pPr>
              <a:spcBef>
                <a:spcPts val="1800"/>
              </a:spcBef>
            </a:pPr>
            <a:endParaRPr lang="tr-TR" sz="2800" b="1" dirty="0"/>
          </a:p>
          <a:p>
            <a:pPr>
              <a:spcBef>
                <a:spcPts val="1800"/>
              </a:spcBef>
            </a:pPr>
            <a:endParaRPr lang="tr-TR" sz="2800" b="1" dirty="0" smtClean="0"/>
          </a:p>
          <a:p>
            <a:pPr marL="0" indent="0">
              <a:spcBef>
                <a:spcPts val="1800"/>
              </a:spcBef>
              <a:buNone/>
            </a:pPr>
            <a:r>
              <a:rPr lang="tr-TR" sz="2800" dirty="0" smtClean="0"/>
              <a:t>Kaynağın karşısında bulunan kişi ya da kişilerin de aynı şekilde kaynak gibi iletişim </a:t>
            </a:r>
            <a:r>
              <a:rPr lang="tr-TR" sz="2800" dirty="0"/>
              <a:t>becerileri, bilgi düzeyi, tutumları ve içerisinde yetiştiği ve o an içerisinde bulunduğu sosyokültürel </a:t>
            </a:r>
            <a:r>
              <a:rPr lang="tr-TR" sz="2800" dirty="0" smtClean="0"/>
              <a:t>ortamların iletişimdeki davranışları etkilemektedir.</a:t>
            </a:r>
            <a:endParaRPr lang="tr-TR" sz="2800" dirty="0"/>
          </a:p>
        </p:txBody>
      </p:sp>
      <p:sp>
        <p:nvSpPr>
          <p:cNvPr id="4" name="Sağ Ok 3"/>
          <p:cNvSpPr/>
          <p:nvPr/>
        </p:nvSpPr>
        <p:spPr>
          <a:xfrm>
            <a:off x="868680" y="2273717"/>
            <a:ext cx="2551528" cy="1964175"/>
          </a:xfrm>
          <a:prstGeom prst="rightArrow">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sz="2800" dirty="0" smtClean="0">
                <a:ln w="0"/>
                <a:solidFill>
                  <a:schemeClr val="tx1"/>
                </a:solidFill>
                <a:effectLst>
                  <a:outerShdw blurRad="38100" dist="19050" dir="2700000" algn="tl" rotWithShape="0">
                    <a:schemeClr val="dk1">
                      <a:alpha val="40000"/>
                    </a:schemeClr>
                  </a:outerShdw>
                </a:effectLst>
              </a:rPr>
              <a:t>ALICI</a:t>
            </a:r>
            <a:endParaRPr lang="tr-TR"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5" name="Oval 4"/>
          <p:cNvSpPr/>
          <p:nvPr/>
        </p:nvSpPr>
        <p:spPr>
          <a:xfrm>
            <a:off x="3487029" y="2363105"/>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İLETİŞİM BECERİLERİ</a:t>
            </a:r>
            <a:endParaRPr lang="tr-TR" dirty="0"/>
          </a:p>
        </p:txBody>
      </p:sp>
      <p:sp>
        <p:nvSpPr>
          <p:cNvPr id="14" name="Oval 13"/>
          <p:cNvSpPr/>
          <p:nvPr/>
        </p:nvSpPr>
        <p:spPr>
          <a:xfrm>
            <a:off x="5002237"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TUTUMLAR</a:t>
            </a:r>
            <a:endParaRPr lang="tr-TR" dirty="0"/>
          </a:p>
        </p:txBody>
      </p:sp>
      <p:sp>
        <p:nvSpPr>
          <p:cNvPr id="15" name="Oval 14"/>
          <p:cNvSpPr/>
          <p:nvPr/>
        </p:nvSpPr>
        <p:spPr>
          <a:xfrm>
            <a:off x="6554664" y="24192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BİLGİ DÜZEYİ</a:t>
            </a:r>
            <a:endParaRPr lang="tr-TR" dirty="0"/>
          </a:p>
        </p:txBody>
      </p:sp>
      <p:sp>
        <p:nvSpPr>
          <p:cNvPr id="16" name="Oval 15"/>
          <p:cNvSpPr/>
          <p:nvPr/>
        </p:nvSpPr>
        <p:spPr>
          <a:xfrm>
            <a:off x="8019756" y="2469043"/>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SOSYAL ÇEVRE</a:t>
            </a:r>
            <a:endParaRPr lang="tr-TR" dirty="0"/>
          </a:p>
        </p:txBody>
      </p:sp>
      <p:sp>
        <p:nvSpPr>
          <p:cNvPr id="17" name="Oval 16"/>
          <p:cNvSpPr/>
          <p:nvPr/>
        </p:nvSpPr>
        <p:spPr>
          <a:xfrm>
            <a:off x="9493492" y="2469042"/>
            <a:ext cx="1761980" cy="1537749"/>
          </a:xfrm>
          <a:prstGeom prst="ellips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KÜLTÜR</a:t>
            </a:r>
            <a:endParaRPr lang="tr-TR" dirty="0"/>
          </a:p>
        </p:txBody>
      </p:sp>
    </p:spTree>
    <p:extLst>
      <p:ext uri="{BB962C8B-B14F-4D97-AF65-F5344CB8AC3E}">
        <p14:creationId xmlns:p14="http://schemas.microsoft.com/office/powerpoint/2010/main" val="1061446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err="1" smtClean="0"/>
              <a:t>Osgood-Schramm</a:t>
            </a:r>
            <a:r>
              <a:rPr lang="tr-TR" sz="2800" b="1" dirty="0" smtClean="0"/>
              <a:t> İletişim Modeli</a:t>
            </a:r>
          </a:p>
          <a:p>
            <a:pPr>
              <a:spcBef>
                <a:spcPts val="1800"/>
              </a:spcBef>
            </a:pPr>
            <a:r>
              <a:rPr lang="tr-TR" sz="2800" dirty="0" smtClean="0"/>
              <a:t>Döngüsel iletişim modeli olarak da bilinir.</a:t>
            </a:r>
          </a:p>
          <a:p>
            <a:pPr>
              <a:spcBef>
                <a:spcPts val="1800"/>
              </a:spcBef>
            </a:pPr>
            <a:r>
              <a:rPr lang="tr-TR" sz="2800" dirty="0" smtClean="0"/>
              <a:t>Modelde iletişim sürecinde yer alan aktörlerin davranışları üzerine </a:t>
            </a:r>
            <a:r>
              <a:rPr lang="tr-TR" sz="2800" dirty="0" err="1" smtClean="0"/>
              <a:t>yoğunlaşılmıştır</a:t>
            </a:r>
            <a:r>
              <a:rPr lang="tr-TR" sz="2800" dirty="0"/>
              <a:t> </a:t>
            </a:r>
            <a:r>
              <a:rPr lang="tr-TR" sz="2800" dirty="0" smtClean="0"/>
              <a:t>ve dairesel bir modeldir. </a:t>
            </a:r>
          </a:p>
          <a:p>
            <a:pPr>
              <a:spcBef>
                <a:spcPts val="1800"/>
              </a:spcBef>
            </a:pPr>
            <a:r>
              <a:rPr lang="tr-TR" sz="2800" dirty="0" smtClean="0"/>
              <a:t>Bu modelde kaynağın da alıcının da sorumlulukları aynıdır. </a:t>
            </a:r>
          </a:p>
          <a:p>
            <a:pPr>
              <a:spcBef>
                <a:spcPts val="1800"/>
              </a:spcBef>
            </a:pPr>
            <a:r>
              <a:rPr lang="tr-TR" sz="2800" dirty="0" smtClean="0"/>
              <a:t>Modelin temelinde kaynaktan çıkan iletinin alıcıya ulaşmasının ve alıcı tarafından kod açılması ve yorumlanmasının ardından yeniden kodlanarak kaynağa iletilir. </a:t>
            </a:r>
            <a:endParaRPr lang="tr-TR" sz="2800" dirty="0"/>
          </a:p>
        </p:txBody>
      </p:sp>
    </p:spTree>
    <p:extLst>
      <p:ext uri="{BB962C8B-B14F-4D97-AF65-F5344CB8AC3E}">
        <p14:creationId xmlns:p14="http://schemas.microsoft.com/office/powerpoint/2010/main" val="42160935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err="1"/>
              <a:t>Osgood-Schramm</a:t>
            </a:r>
            <a:r>
              <a:rPr lang="tr-TR" sz="2800" b="1" dirty="0"/>
              <a:t> İletişim Modeli</a:t>
            </a:r>
          </a:p>
          <a:p>
            <a:pPr>
              <a:spcBef>
                <a:spcPts val="1800"/>
              </a:spcBef>
            </a:pPr>
            <a:endParaRPr lang="tr-TR" sz="2800" dirty="0"/>
          </a:p>
        </p:txBody>
      </p:sp>
      <p:graphicFrame>
        <p:nvGraphicFramePr>
          <p:cNvPr id="4" name="Diyagram 3"/>
          <p:cNvGraphicFramePr/>
          <p:nvPr>
            <p:extLst>
              <p:ext uri="{D42A27DB-BD31-4B8C-83A1-F6EECF244321}">
                <p14:modId xmlns:p14="http://schemas.microsoft.com/office/powerpoint/2010/main" val="704765111"/>
              </p:ext>
            </p:extLst>
          </p:nvPr>
        </p:nvGraphicFramePr>
        <p:xfrm>
          <a:off x="2032000" y="2285999"/>
          <a:ext cx="8624277" cy="3852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65922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737360"/>
            <a:ext cx="10515600" cy="4808257"/>
          </a:xfrm>
        </p:spPr>
        <p:txBody>
          <a:bodyPr>
            <a:normAutofit lnSpcReduction="10000"/>
          </a:bodyPr>
          <a:lstStyle/>
          <a:p>
            <a:pPr>
              <a:spcBef>
                <a:spcPts val="1800"/>
              </a:spcBef>
            </a:pPr>
            <a:r>
              <a:rPr lang="tr-TR" sz="2800" b="1" dirty="0" err="1"/>
              <a:t>Osgood-Schramm</a:t>
            </a:r>
            <a:r>
              <a:rPr lang="tr-TR" sz="2800" b="1" dirty="0"/>
              <a:t> İletişim Modeli</a:t>
            </a:r>
          </a:p>
          <a:p>
            <a:pPr>
              <a:spcBef>
                <a:spcPts val="1800"/>
              </a:spcBef>
            </a:pPr>
            <a:r>
              <a:rPr lang="tr-TR" sz="2800" dirty="0" smtClean="0"/>
              <a:t>Kaynak ve alıcı sürekli olarak yer değiştirir ve geri dönütler iletişim sürecinde belirgin bir öneme sahiptir.</a:t>
            </a:r>
          </a:p>
          <a:p>
            <a:pPr>
              <a:spcBef>
                <a:spcPts val="1800"/>
              </a:spcBef>
            </a:pPr>
            <a:r>
              <a:rPr lang="tr-TR" sz="2800" dirty="0" smtClean="0"/>
              <a:t>Hem kaynak hem de alıcı zaman zaman kodlayıcı zaman zaman da kod açıcı rolüne girerler. Bu modele göre iletişim bir yerde biten bir süreç değildir, sonsuzdur. Bu modelle birlikte iletişimin doğrusal olarak yapılan tanımından kopulmuştur.</a:t>
            </a:r>
          </a:p>
          <a:p>
            <a:pPr>
              <a:spcBef>
                <a:spcPts val="1800"/>
              </a:spcBef>
            </a:pPr>
            <a:r>
              <a:rPr lang="tr-TR" sz="2800" dirty="0" smtClean="0"/>
              <a:t>Modelin eleştiri alan yanı, modelde iletişim sürecinde kaynak ve alıcı arasında bir eşitlik göze çarpmaktadır. Ancak iletişime ayrılan güç, zaman ve kaynaklar söz konusu olduğunda iletişim sürecinin dengesiz olabildiği görülmektedir.</a:t>
            </a:r>
            <a:endParaRPr lang="tr-TR" sz="2800" dirty="0"/>
          </a:p>
        </p:txBody>
      </p:sp>
    </p:spTree>
    <p:extLst>
      <p:ext uri="{BB962C8B-B14F-4D97-AF65-F5344CB8AC3E}">
        <p14:creationId xmlns:p14="http://schemas.microsoft.com/office/powerpoint/2010/main" val="38627832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err="1" smtClean="0"/>
              <a:t>Dance</a:t>
            </a:r>
            <a:r>
              <a:rPr lang="tr-TR" sz="2800" b="1" dirty="0" smtClean="0"/>
              <a:t> İletişim Modeli</a:t>
            </a:r>
          </a:p>
          <a:p>
            <a:pPr>
              <a:spcBef>
                <a:spcPts val="1800"/>
              </a:spcBef>
            </a:pPr>
            <a:r>
              <a:rPr lang="tr-TR" sz="2800" dirty="0" smtClean="0"/>
              <a:t>Sarmal iletişim modeli olarak bilinir.</a:t>
            </a:r>
          </a:p>
          <a:p>
            <a:pPr>
              <a:spcBef>
                <a:spcPts val="1800"/>
              </a:spcBef>
            </a:pPr>
            <a:r>
              <a:rPr lang="tr-TR" sz="2800" dirty="0" smtClean="0"/>
              <a:t>Doğrusal ve dairesel iletişim modellerinden ayrıldığı nokta iletişimin dinamik bir süreç olduğunu savunmasıdır. </a:t>
            </a:r>
          </a:p>
          <a:p>
            <a:pPr>
              <a:spcBef>
                <a:spcPts val="1800"/>
              </a:spcBef>
            </a:pPr>
            <a:r>
              <a:rPr lang="tr-TR" sz="2800" dirty="0" smtClean="0"/>
              <a:t>İletişim bu modelde kaynak ve alıcı arasında zamanla gelişen bir süreç olarak tanımlanır.</a:t>
            </a:r>
          </a:p>
          <a:p>
            <a:pPr>
              <a:spcBef>
                <a:spcPts val="1800"/>
              </a:spcBef>
            </a:pPr>
            <a:r>
              <a:rPr lang="tr-TR" sz="2800" dirty="0" smtClean="0"/>
              <a:t>Taraflar arasındaki iletişim zaman içerisinde artarak çoğalır.</a:t>
            </a:r>
            <a:endParaRPr lang="tr-TR" sz="2800" dirty="0"/>
          </a:p>
        </p:txBody>
      </p:sp>
    </p:spTree>
    <p:extLst>
      <p:ext uri="{BB962C8B-B14F-4D97-AF65-F5344CB8AC3E}">
        <p14:creationId xmlns:p14="http://schemas.microsoft.com/office/powerpoint/2010/main" val="8083233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err="1"/>
              <a:t>Dance</a:t>
            </a:r>
            <a:r>
              <a:rPr lang="tr-TR" sz="2800" b="1" dirty="0"/>
              <a:t> İletişim Modeli</a:t>
            </a:r>
          </a:p>
          <a:p>
            <a:pPr>
              <a:spcBef>
                <a:spcPts val="1800"/>
              </a:spcBef>
            </a:pPr>
            <a:r>
              <a:rPr lang="tr-TR" sz="2800" dirty="0" err="1" smtClean="0"/>
              <a:t>Dance’ye</a:t>
            </a:r>
            <a:r>
              <a:rPr lang="tr-TR" sz="2800" dirty="0" smtClean="0"/>
              <a:t> göre dairesel yapıdaki iletişimde iletişimin başarısız olduğu durumlara yer verilmemektedir</a:t>
            </a:r>
            <a:r>
              <a:rPr lang="tr-TR" sz="2800" dirty="0"/>
              <a:t>. Bu model </a:t>
            </a:r>
            <a:r>
              <a:rPr lang="tr-TR" sz="2800" dirty="0" smtClean="0"/>
              <a:t>dairesel </a:t>
            </a:r>
            <a:r>
              <a:rPr lang="tr-TR" sz="2800" dirty="0"/>
              <a:t>modelin iletişimdeki </a:t>
            </a:r>
            <a:r>
              <a:rPr lang="tr-TR" sz="2800" dirty="0" smtClean="0"/>
              <a:t>eksikliği </a:t>
            </a:r>
            <a:r>
              <a:rPr lang="tr-TR" sz="2800" dirty="0"/>
              <a:t>vurgulamaktadır.</a:t>
            </a:r>
          </a:p>
          <a:p>
            <a:pPr>
              <a:spcBef>
                <a:spcPts val="1800"/>
              </a:spcBef>
            </a:pPr>
            <a:r>
              <a:rPr lang="tr-TR" sz="2800" dirty="0" err="1" smtClean="0"/>
              <a:t>Dance’nin</a:t>
            </a:r>
            <a:r>
              <a:rPr lang="tr-TR" sz="2800" dirty="0" smtClean="0"/>
              <a:t> modelindeki sarmal durumlara ve bireylere göre farklılık göstermektedir.</a:t>
            </a:r>
          </a:p>
          <a:p>
            <a:pPr>
              <a:spcBef>
                <a:spcPts val="1800"/>
              </a:spcBef>
            </a:pPr>
            <a:r>
              <a:rPr lang="tr-TR" sz="2800" dirty="0" smtClean="0"/>
              <a:t>İletişim esnasında önceden sahip olunan bilgilerin desteği ile sarmal çok hızlı genişleyebilir. Ancak bilgiye sahip olunmayan durumlarda bu sarmal çok yavaş genişler.</a:t>
            </a:r>
            <a:endParaRPr lang="tr-TR" sz="2800" dirty="0"/>
          </a:p>
        </p:txBody>
      </p:sp>
    </p:spTree>
    <p:extLst>
      <p:ext uri="{BB962C8B-B14F-4D97-AF65-F5344CB8AC3E}">
        <p14:creationId xmlns:p14="http://schemas.microsoft.com/office/powerpoint/2010/main" val="2845789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Doğrusal Modeller: </a:t>
            </a:r>
          </a:p>
          <a:p>
            <a:pPr>
              <a:spcBef>
                <a:spcPts val="1800"/>
              </a:spcBef>
            </a:pPr>
            <a:r>
              <a:rPr lang="tr-TR" sz="2800" dirty="0" smtClean="0"/>
              <a:t>Doğrusal modelde iletişim kaynak-kod-kanal-mesaj-hedef öğelerinden oluşan tek yönlü bir süreç olarak düşünülür. Zaman içerisinde ise bu sistemin iletişim sürecini açıklamada yetersiz kaldığı görülmüştür.</a:t>
            </a:r>
          </a:p>
          <a:p>
            <a:pPr>
              <a:spcBef>
                <a:spcPts val="1800"/>
              </a:spcBef>
            </a:pPr>
            <a:r>
              <a:rPr lang="tr-TR" sz="2800" dirty="0" smtClean="0"/>
              <a:t>Bu modelin temsilcileri;</a:t>
            </a:r>
          </a:p>
          <a:p>
            <a:pPr>
              <a:spcBef>
                <a:spcPts val="1800"/>
              </a:spcBef>
            </a:pPr>
            <a:r>
              <a:rPr lang="tr-TR" sz="2800" dirty="0" smtClean="0"/>
              <a:t>Aristoteles, </a:t>
            </a:r>
            <a:r>
              <a:rPr lang="tr-TR" sz="2800" dirty="0" err="1" smtClean="0"/>
              <a:t>Lasswell</a:t>
            </a:r>
            <a:r>
              <a:rPr lang="tr-TR" sz="2800" dirty="0" smtClean="0"/>
              <a:t>, </a:t>
            </a:r>
            <a:r>
              <a:rPr lang="tr-TR" sz="2800" dirty="0" err="1" smtClean="0"/>
              <a:t>Shannon-Weaver</a:t>
            </a:r>
            <a:r>
              <a:rPr lang="tr-TR" sz="2800" dirty="0" smtClean="0"/>
              <a:t> ve </a:t>
            </a:r>
            <a:r>
              <a:rPr lang="tr-TR" sz="2800" dirty="0" err="1" smtClean="0"/>
              <a:t>Berlo’dur</a:t>
            </a:r>
            <a:r>
              <a:rPr lang="tr-TR" sz="2800" dirty="0" smtClean="0"/>
              <a:t>.</a:t>
            </a:r>
            <a:endParaRPr lang="tr-TR" sz="2800" dirty="0"/>
          </a:p>
        </p:txBody>
      </p:sp>
    </p:spTree>
    <p:extLst>
      <p:ext uri="{BB962C8B-B14F-4D97-AF65-F5344CB8AC3E}">
        <p14:creationId xmlns:p14="http://schemas.microsoft.com/office/powerpoint/2010/main" val="2341072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fontScale="92500" lnSpcReduction="10000"/>
          </a:bodyPr>
          <a:lstStyle/>
          <a:p>
            <a:pPr>
              <a:spcBef>
                <a:spcPts val="1800"/>
              </a:spcBef>
            </a:pPr>
            <a:r>
              <a:rPr lang="tr-TR" sz="2800" b="1" dirty="0" err="1"/>
              <a:t>Dance</a:t>
            </a:r>
            <a:r>
              <a:rPr lang="tr-TR" sz="2800" b="1" dirty="0"/>
              <a:t> İletişim </a:t>
            </a:r>
            <a:r>
              <a:rPr lang="tr-TR" sz="2800" b="1" dirty="0" smtClean="0"/>
              <a:t>Modeli</a:t>
            </a:r>
          </a:p>
          <a:p>
            <a:pPr>
              <a:spcBef>
                <a:spcPts val="1800"/>
              </a:spcBef>
            </a:pPr>
            <a:r>
              <a:rPr lang="tr-TR" sz="2800" dirty="0" smtClean="0"/>
              <a:t>Bu modelde iletişimin öğelerine yer verilmemektedir. İletişim sürecinin doğası ve yaşantı alanlarının kişiden kişiye ve zamandan zamana farklılık göstereceği üzerine vurgu yapılmaktadır.</a:t>
            </a:r>
          </a:p>
          <a:p>
            <a:pPr>
              <a:spcBef>
                <a:spcPts val="1800"/>
              </a:spcBef>
            </a:pPr>
            <a:r>
              <a:rPr lang="tr-TR" sz="2800" dirty="0" smtClean="0"/>
              <a:t>Her sosyolojik süreçte olduğu gibi iletişim süreci de dinamiktir ve sürekli değişime uğrar. Bu modelde ise sarmalın görevi iletişim sürecinin farklı yönlerinin zaman içerisinde nasıl değiştiğini ve genişlediğini açıklamaktır.</a:t>
            </a:r>
          </a:p>
          <a:p>
            <a:pPr>
              <a:spcBef>
                <a:spcPts val="1800"/>
              </a:spcBef>
            </a:pPr>
            <a:r>
              <a:rPr lang="tr-TR" sz="2800" dirty="0" smtClean="0"/>
              <a:t>Farklı zamanlarda kişinin sahip olduğu deneyimler yığılmalı olarak iletişim sürecini etkiler.</a:t>
            </a:r>
          </a:p>
          <a:p>
            <a:pPr>
              <a:spcBef>
                <a:spcPts val="1800"/>
              </a:spcBef>
            </a:pPr>
            <a:r>
              <a:rPr lang="tr-TR" sz="2800" dirty="0" smtClean="0"/>
              <a:t>Modelden bireylerin iletişim </a:t>
            </a:r>
            <a:r>
              <a:rPr lang="tr-TR" sz="2800" dirty="0"/>
              <a:t>esnasında bilgi </a:t>
            </a:r>
            <a:r>
              <a:rPr lang="tr-TR" sz="2800" dirty="0" smtClean="0"/>
              <a:t>edinebileceği, </a:t>
            </a:r>
            <a:r>
              <a:rPr lang="tr-TR" sz="2800" dirty="0"/>
              <a:t>yaratıcı ve </a:t>
            </a:r>
            <a:r>
              <a:rPr lang="tr-TR" sz="2800" dirty="0" smtClean="0"/>
              <a:t>aktif olması gerektiği sonucu çıkarılabilir.</a:t>
            </a:r>
            <a:endParaRPr lang="tr-TR" sz="2800" dirty="0"/>
          </a:p>
        </p:txBody>
      </p:sp>
    </p:spTree>
    <p:extLst>
      <p:ext uri="{BB962C8B-B14F-4D97-AF65-F5344CB8AC3E}">
        <p14:creationId xmlns:p14="http://schemas.microsoft.com/office/powerpoint/2010/main" val="14811311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pic>
        <p:nvPicPr>
          <p:cNvPr id="1026" name="Picture 2" descr="SOSYAL MEDYA UZMANLIĞI: Dance Sarmal Model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29085" y="2760785"/>
            <a:ext cx="4981019" cy="2613696"/>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280142" y="1839872"/>
            <a:ext cx="2263761" cy="369332"/>
          </a:xfrm>
          <a:prstGeom prst="rect">
            <a:avLst/>
          </a:prstGeom>
        </p:spPr>
        <p:txBody>
          <a:bodyPr wrap="none">
            <a:spAutoFit/>
          </a:bodyPr>
          <a:lstStyle/>
          <a:p>
            <a:pPr>
              <a:spcBef>
                <a:spcPts val="1800"/>
              </a:spcBef>
            </a:pPr>
            <a:r>
              <a:rPr lang="tr-TR" b="1" dirty="0" err="1"/>
              <a:t>Dance</a:t>
            </a:r>
            <a:r>
              <a:rPr lang="tr-TR" b="1" dirty="0"/>
              <a:t> İletişim Modeli</a:t>
            </a:r>
          </a:p>
        </p:txBody>
      </p:sp>
    </p:spTree>
    <p:extLst>
      <p:ext uri="{BB962C8B-B14F-4D97-AF65-F5344CB8AC3E}">
        <p14:creationId xmlns:p14="http://schemas.microsoft.com/office/powerpoint/2010/main" val="41058418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3000" b="1" dirty="0" err="1" smtClean="0"/>
              <a:t>Gerber</a:t>
            </a:r>
            <a:r>
              <a:rPr lang="tr-TR" sz="3000" b="1" dirty="0" smtClean="0"/>
              <a:t> </a:t>
            </a:r>
            <a:r>
              <a:rPr lang="tr-TR" sz="3000" b="1" dirty="0"/>
              <a:t>İletişim </a:t>
            </a:r>
            <a:r>
              <a:rPr lang="tr-TR" sz="3000" b="1" dirty="0" smtClean="0"/>
              <a:t>Modeli (1956)</a:t>
            </a:r>
          </a:p>
          <a:p>
            <a:pPr>
              <a:spcBef>
                <a:spcPts val="1800"/>
              </a:spcBef>
            </a:pPr>
            <a:r>
              <a:rPr lang="tr-TR" sz="3000" dirty="0" err="1" smtClean="0"/>
              <a:t>Shannon</a:t>
            </a:r>
            <a:r>
              <a:rPr lang="tr-TR" sz="3000" dirty="0" smtClean="0"/>
              <a:t> ve </a:t>
            </a:r>
            <a:r>
              <a:rPr lang="tr-TR" sz="3000" dirty="0" err="1" smtClean="0"/>
              <a:t>Weaver’in</a:t>
            </a:r>
            <a:r>
              <a:rPr lang="tr-TR" sz="3000" dirty="0" smtClean="0"/>
              <a:t> iletişim modelini temel almaktadır. Ancak onların modeline göre oldukça karmaşık bir yapıdadır.</a:t>
            </a:r>
          </a:p>
          <a:p>
            <a:pPr>
              <a:spcBef>
                <a:spcPts val="1800"/>
              </a:spcBef>
            </a:pPr>
            <a:r>
              <a:rPr lang="tr-TR" sz="3000" dirty="0"/>
              <a:t>İletiyi gerçeklik </a:t>
            </a:r>
            <a:r>
              <a:rPr lang="tr-TR" sz="3000" dirty="0" smtClean="0"/>
              <a:t>ile ilişkilendirir </a:t>
            </a:r>
            <a:r>
              <a:rPr lang="tr-TR" sz="3000" dirty="0"/>
              <a:t>ve algılama üzerinde çalışmalar yapar. Bu modeldeki </a:t>
            </a:r>
            <a:r>
              <a:rPr lang="tr-TR" sz="3000" dirty="0" smtClean="0"/>
              <a:t>çalışma alanları</a:t>
            </a:r>
            <a:r>
              <a:rPr lang="tr-TR" sz="3000" dirty="0"/>
              <a:t>; izleyici araştırmaları, algı araştırmaları ve etkinlik araştırmalarıdır. </a:t>
            </a:r>
            <a:endParaRPr lang="tr-TR" sz="3000" dirty="0" smtClean="0"/>
          </a:p>
          <a:p>
            <a:pPr>
              <a:spcBef>
                <a:spcPts val="1800"/>
              </a:spcBef>
            </a:pPr>
            <a:r>
              <a:rPr lang="tr-TR" sz="3000" dirty="0" smtClean="0"/>
              <a:t>Bu araştırmalar </a:t>
            </a:r>
            <a:r>
              <a:rPr lang="tr-TR" sz="3000" dirty="0"/>
              <a:t>iletişimin sürekliliği ile değil vurgulamalardaki değişimler </a:t>
            </a:r>
            <a:r>
              <a:rPr lang="tr-TR" sz="3000" dirty="0" smtClean="0"/>
              <a:t>ile ilgilidir.</a:t>
            </a:r>
          </a:p>
        </p:txBody>
      </p:sp>
    </p:spTree>
    <p:extLst>
      <p:ext uri="{BB962C8B-B14F-4D97-AF65-F5344CB8AC3E}">
        <p14:creationId xmlns:p14="http://schemas.microsoft.com/office/powerpoint/2010/main" val="41746781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2176976"/>
            <a:ext cx="10515600" cy="4808257"/>
          </a:xfrm>
        </p:spPr>
        <p:txBody>
          <a:bodyPr>
            <a:normAutofit/>
          </a:bodyPr>
          <a:lstStyle/>
          <a:p>
            <a:pPr>
              <a:spcBef>
                <a:spcPts val="1800"/>
              </a:spcBef>
            </a:pPr>
            <a:r>
              <a:rPr lang="tr-TR" sz="3000" b="1" dirty="0" err="1" smtClean="0"/>
              <a:t>Gerber</a:t>
            </a:r>
            <a:r>
              <a:rPr lang="tr-TR" sz="3000" b="1" dirty="0" smtClean="0"/>
              <a:t> </a:t>
            </a:r>
            <a:r>
              <a:rPr lang="tr-TR" sz="3000" b="1" dirty="0"/>
              <a:t>İletişim </a:t>
            </a:r>
            <a:r>
              <a:rPr lang="tr-TR" sz="3000" b="1" dirty="0" smtClean="0"/>
              <a:t>Modeli (1956)</a:t>
            </a:r>
          </a:p>
          <a:p>
            <a:r>
              <a:rPr lang="tr-TR" sz="3000" dirty="0" smtClean="0"/>
              <a:t>Modelin </a:t>
            </a:r>
            <a:r>
              <a:rPr lang="tr-TR" sz="3000" dirty="0"/>
              <a:t>amacı geniş </a:t>
            </a:r>
            <a:r>
              <a:rPr lang="tr-TR" sz="3000" dirty="0" smtClean="0"/>
              <a:t>uygulama alanı oluşturmaktadır. Modelin </a:t>
            </a:r>
            <a:r>
              <a:rPr lang="tr-TR" sz="3000" dirty="0"/>
              <a:t>önemli bir niteliği, hangi iletişim </a:t>
            </a:r>
            <a:r>
              <a:rPr lang="tr-TR" sz="3000" dirty="0" smtClean="0"/>
              <a:t>durumunu açıklıyorsa </a:t>
            </a:r>
            <a:r>
              <a:rPr lang="tr-TR" sz="3000" dirty="0"/>
              <a:t>ona göre farklı biçimlere sokulabilmesidir. </a:t>
            </a:r>
            <a:endParaRPr lang="tr-TR" sz="3000" dirty="0" smtClean="0"/>
          </a:p>
          <a:p>
            <a:r>
              <a:rPr lang="tr-TR" sz="3000" dirty="0" smtClean="0"/>
              <a:t>Böylelikle </a:t>
            </a:r>
            <a:r>
              <a:rPr lang="tr-TR" sz="3000" dirty="0"/>
              <a:t>basit </a:t>
            </a:r>
            <a:r>
              <a:rPr lang="tr-TR" sz="3000" dirty="0" smtClean="0"/>
              <a:t>iletişim süreçlerinin </a:t>
            </a:r>
            <a:r>
              <a:rPr lang="tr-TR" sz="3000" dirty="0"/>
              <a:t>yanı sıra, karmaşık iletişim süreçlerini açıklamak da mümkün olmaktadır.</a:t>
            </a:r>
          </a:p>
          <a:p>
            <a:pPr>
              <a:spcBef>
                <a:spcPts val="1800"/>
              </a:spcBef>
            </a:pPr>
            <a:endParaRPr lang="tr-TR" sz="2800" dirty="0"/>
          </a:p>
        </p:txBody>
      </p:sp>
    </p:spTree>
    <p:extLst>
      <p:ext uri="{BB962C8B-B14F-4D97-AF65-F5344CB8AC3E}">
        <p14:creationId xmlns:p14="http://schemas.microsoft.com/office/powerpoint/2010/main" val="24412021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err="1" smtClean="0"/>
              <a:t>Jacobson</a:t>
            </a:r>
            <a:r>
              <a:rPr lang="tr-TR" sz="2800" b="1" dirty="0" smtClean="0"/>
              <a:t> </a:t>
            </a:r>
            <a:r>
              <a:rPr lang="tr-TR" sz="2800" b="1" dirty="0"/>
              <a:t>İletişim </a:t>
            </a:r>
            <a:r>
              <a:rPr lang="tr-TR" sz="2800" b="1" dirty="0" smtClean="0"/>
              <a:t>Modeli (1956)</a:t>
            </a:r>
          </a:p>
          <a:p>
            <a:pPr>
              <a:spcBef>
                <a:spcPts val="1800"/>
              </a:spcBef>
            </a:pPr>
            <a:r>
              <a:rPr lang="tr-TR" sz="2800" dirty="0" smtClean="0"/>
              <a:t>Bu modelin diğer modellerden farklı yalnızca iletişimin sürecine odaklanmaması, sürecin yanında anlama da odaklanıyor olmasıdır.</a:t>
            </a:r>
          </a:p>
          <a:p>
            <a:pPr>
              <a:spcBef>
                <a:spcPts val="1800"/>
              </a:spcBef>
            </a:pPr>
            <a:r>
              <a:rPr lang="tr-TR" sz="2800" dirty="0" err="1" smtClean="0"/>
              <a:t>Jacobson’a</a:t>
            </a:r>
            <a:r>
              <a:rPr lang="tr-TR" sz="2800" dirty="0" smtClean="0"/>
              <a:t> göre </a:t>
            </a:r>
            <a:r>
              <a:rPr lang="tr-TR" sz="2800" dirty="0"/>
              <a:t>iletişim sürecinin altı etmeni bulunmaktadır bunlar; gönderen, bağlam, </a:t>
            </a:r>
            <a:r>
              <a:rPr lang="tr-TR" sz="2800" dirty="0" smtClean="0"/>
              <a:t>ileti, temas</a:t>
            </a:r>
            <a:r>
              <a:rPr lang="tr-TR" sz="2800" dirty="0"/>
              <a:t>, kod, alıcı olarak sıralanmaktadır</a:t>
            </a:r>
            <a:r>
              <a:rPr lang="tr-TR" sz="2800" dirty="0" smtClean="0"/>
              <a:t>.</a:t>
            </a:r>
          </a:p>
          <a:p>
            <a:pPr>
              <a:spcBef>
                <a:spcPts val="1800"/>
              </a:spcBef>
            </a:pPr>
            <a:r>
              <a:rPr lang="tr-TR" sz="2800" dirty="0" smtClean="0"/>
              <a:t>Diğer öğelerden farklı olarak bağlam</a:t>
            </a:r>
            <a:r>
              <a:rPr lang="tr-TR" sz="2800" dirty="0"/>
              <a:t>, iletinin kendisinden farklı </a:t>
            </a:r>
            <a:r>
              <a:rPr lang="tr-TR" sz="2800" dirty="0" smtClean="0"/>
              <a:t>olarak nitelediği </a:t>
            </a:r>
            <a:r>
              <a:rPr lang="tr-TR" sz="2800" dirty="0"/>
              <a:t>şeydir. Temas, gönderen ve alıcı arasındaki fiziksel ya da </a:t>
            </a:r>
            <a:r>
              <a:rPr lang="tr-TR" sz="2800" dirty="0" smtClean="0"/>
              <a:t>psikolojik bağdır</a:t>
            </a:r>
            <a:r>
              <a:rPr lang="tr-TR" sz="2800" dirty="0"/>
              <a:t>. Kod </a:t>
            </a:r>
            <a:r>
              <a:rPr lang="tr-TR" sz="2800" dirty="0" smtClean="0"/>
              <a:t>ise iletinin </a:t>
            </a:r>
            <a:r>
              <a:rPr lang="tr-TR" sz="2800" dirty="0"/>
              <a:t>yapılandığı ortak anlamlar sistemidir.</a:t>
            </a:r>
          </a:p>
        </p:txBody>
      </p:sp>
    </p:spTree>
    <p:extLst>
      <p:ext uri="{BB962C8B-B14F-4D97-AF65-F5344CB8AC3E}">
        <p14:creationId xmlns:p14="http://schemas.microsoft.com/office/powerpoint/2010/main" val="2783680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Ekolojik </a:t>
            </a:r>
            <a:r>
              <a:rPr lang="tr-TR" sz="2800" b="1" dirty="0"/>
              <a:t>İletişim Modeli</a:t>
            </a:r>
          </a:p>
          <a:p>
            <a:pPr>
              <a:spcBef>
                <a:spcPts val="1800"/>
              </a:spcBef>
            </a:pPr>
            <a:r>
              <a:rPr lang="tr-TR" sz="2800" dirty="0" err="1" smtClean="0"/>
              <a:t>Davis</a:t>
            </a:r>
            <a:r>
              <a:rPr lang="tr-TR" sz="2800" dirty="0" smtClean="0"/>
              <a:t> </a:t>
            </a:r>
            <a:r>
              <a:rPr lang="tr-TR" sz="2800" dirty="0" err="1" smtClean="0"/>
              <a:t>Foulger</a:t>
            </a:r>
            <a:r>
              <a:rPr lang="tr-TR" sz="2800" dirty="0" smtClean="0"/>
              <a:t> (2004) tarafından önerilen </a:t>
            </a:r>
            <a:r>
              <a:rPr lang="tr-TR" sz="2800" dirty="0"/>
              <a:t>b</a:t>
            </a:r>
            <a:r>
              <a:rPr lang="tr-TR" sz="2800" dirty="0" smtClean="0"/>
              <a:t>u modele göre iletişim dört temel yapının </a:t>
            </a:r>
            <a:r>
              <a:rPr lang="tr-TR" sz="2800" dirty="0" err="1" smtClean="0"/>
              <a:t>kesişiminden</a:t>
            </a:r>
            <a:r>
              <a:rPr lang="tr-TR" sz="2800" dirty="0" smtClean="0"/>
              <a:t> meydana gelmektedir. Bu modelde kaynak yaratıcı, alıcı ise tüketici olarak nitelendirilmiştir.</a:t>
            </a:r>
          </a:p>
          <a:p>
            <a:pPr>
              <a:spcBef>
                <a:spcPts val="1800"/>
              </a:spcBef>
            </a:pPr>
            <a:r>
              <a:rPr lang="tr-TR" sz="2800" dirty="0" smtClean="0"/>
              <a:t>Dilin önemine vurgu yapılan bu modelde kişiler arası iletişime iletişim aracı içerisindeki dil kullanılarak yaratılan mesajlar aracılık eder.</a:t>
            </a:r>
          </a:p>
          <a:p>
            <a:pPr>
              <a:spcBef>
                <a:spcPts val="1800"/>
              </a:spcBef>
            </a:pPr>
            <a:r>
              <a:rPr lang="tr-TR" sz="2800" dirty="0" smtClean="0"/>
              <a:t>Genel olarak bu model </a:t>
            </a:r>
            <a:r>
              <a:rPr lang="tr-TR" sz="2800" dirty="0" err="1" smtClean="0"/>
              <a:t>Lasswell</a:t>
            </a:r>
            <a:r>
              <a:rPr lang="tr-TR" sz="2800" dirty="0" smtClean="0"/>
              <a:t>’ in klasik iletişim modelinin detaylandırılmış olan taslağıdır.</a:t>
            </a:r>
            <a:endParaRPr lang="tr-TR" sz="2800" dirty="0"/>
          </a:p>
        </p:txBody>
      </p:sp>
    </p:spTree>
    <p:extLst>
      <p:ext uri="{BB962C8B-B14F-4D97-AF65-F5344CB8AC3E}">
        <p14:creationId xmlns:p14="http://schemas.microsoft.com/office/powerpoint/2010/main" val="26678224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Ekolojik </a:t>
            </a:r>
            <a:r>
              <a:rPr lang="tr-TR" sz="2800" b="1" dirty="0"/>
              <a:t>İletişim </a:t>
            </a:r>
            <a:r>
              <a:rPr lang="tr-TR" sz="2800" b="1" dirty="0" smtClean="0"/>
              <a:t>Modeli</a:t>
            </a:r>
          </a:p>
          <a:p>
            <a:pPr>
              <a:spcBef>
                <a:spcPts val="1800"/>
              </a:spcBef>
            </a:pPr>
            <a:r>
              <a:rPr lang="tr-TR" sz="2800" dirty="0" smtClean="0"/>
              <a:t>Bu modele göre;</a:t>
            </a:r>
          </a:p>
          <a:p>
            <a:pPr>
              <a:spcBef>
                <a:spcPts val="1800"/>
              </a:spcBef>
            </a:pPr>
            <a:r>
              <a:rPr lang="tr-TR" sz="2800" dirty="0" smtClean="0"/>
              <a:t>- Mesajlar dil aracılığı ile yaratılır ve tüketilir.</a:t>
            </a:r>
          </a:p>
          <a:p>
            <a:pPr>
              <a:spcBef>
                <a:spcPts val="1800"/>
              </a:spcBef>
            </a:pPr>
            <a:r>
              <a:rPr lang="tr-TR" sz="2800" dirty="0" smtClean="0"/>
              <a:t>- Dil iletişim aracı bağlamında meydana gelir</a:t>
            </a:r>
          </a:p>
          <a:p>
            <a:pPr>
              <a:spcBef>
                <a:spcPts val="1800"/>
              </a:spcBef>
            </a:pPr>
            <a:r>
              <a:rPr lang="tr-TR" sz="2800" dirty="0" smtClean="0"/>
              <a:t>- Tüketici ve yaratıcı rolleri değişkendir. ,</a:t>
            </a:r>
          </a:p>
          <a:p>
            <a:pPr>
              <a:spcBef>
                <a:spcPts val="1800"/>
              </a:spcBef>
            </a:pPr>
            <a:r>
              <a:rPr lang="tr-TR" sz="2800" dirty="0" smtClean="0"/>
              <a:t>- Mesaj yaratıcının zihnindeki imgelerin kusursuz olmayan bir temsilidir.</a:t>
            </a:r>
          </a:p>
          <a:p>
            <a:pPr>
              <a:spcBef>
                <a:spcPts val="1800"/>
              </a:spcBef>
            </a:pPr>
            <a:r>
              <a:rPr lang="tr-TR" sz="2800" dirty="0" smtClean="0"/>
              <a:t>- Tüketicinin mesajı anlama şekli asıl anlatılmak isteneni tamamlayamayabilir.</a:t>
            </a:r>
          </a:p>
          <a:p>
            <a:pPr>
              <a:spcBef>
                <a:spcPts val="1800"/>
              </a:spcBef>
            </a:pPr>
            <a:endParaRPr lang="tr-TR" sz="2800" dirty="0"/>
          </a:p>
        </p:txBody>
      </p:sp>
    </p:spTree>
    <p:extLst>
      <p:ext uri="{BB962C8B-B14F-4D97-AF65-F5344CB8AC3E}">
        <p14:creationId xmlns:p14="http://schemas.microsoft.com/office/powerpoint/2010/main" val="160743782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Ekolojik </a:t>
            </a:r>
            <a:r>
              <a:rPr lang="tr-TR" sz="2800" b="1" dirty="0"/>
              <a:t>İletişim </a:t>
            </a:r>
            <a:r>
              <a:rPr lang="tr-TR" sz="2800" b="1" dirty="0" smtClean="0"/>
              <a:t>Modeli</a:t>
            </a:r>
          </a:p>
          <a:p>
            <a:pPr>
              <a:spcBef>
                <a:spcPts val="1800"/>
              </a:spcBef>
            </a:pPr>
            <a:r>
              <a:rPr lang="tr-TR" sz="2800" dirty="0" smtClean="0"/>
              <a:t>- İnsanlar dili, iletişim kurulan kanalda maruz kaldıkları yaşantılarla öğrenir.</a:t>
            </a:r>
          </a:p>
          <a:p>
            <a:pPr>
              <a:spcBef>
                <a:spcPts val="1800"/>
              </a:spcBef>
            </a:pPr>
            <a:r>
              <a:rPr lang="tr-TR" sz="2800" dirty="0" smtClean="0"/>
              <a:t>- İnsanlar iletişim kanallarını, yine iletişim kanalları vasıtasıyla öğrenir.</a:t>
            </a:r>
          </a:p>
          <a:p>
            <a:pPr>
              <a:spcBef>
                <a:spcPts val="1800"/>
              </a:spcBef>
            </a:pPr>
            <a:r>
              <a:rPr lang="tr-TR" sz="2800" dirty="0" smtClean="0"/>
              <a:t>- İnsanlar dili yaratır ve dil sürekli evrimleşir.</a:t>
            </a:r>
          </a:p>
          <a:p>
            <a:pPr>
              <a:spcBef>
                <a:spcPts val="1800"/>
              </a:spcBef>
            </a:pPr>
            <a:endParaRPr lang="tr-TR" sz="2800" dirty="0" smtClean="0"/>
          </a:p>
        </p:txBody>
      </p:sp>
    </p:spTree>
    <p:extLst>
      <p:ext uri="{BB962C8B-B14F-4D97-AF65-F5344CB8AC3E}">
        <p14:creationId xmlns:p14="http://schemas.microsoft.com/office/powerpoint/2010/main" val="11077446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İnternet Tabanlı </a:t>
            </a:r>
            <a:r>
              <a:rPr lang="tr-TR" sz="2800" b="1" dirty="0"/>
              <a:t>İletişim </a:t>
            </a:r>
            <a:r>
              <a:rPr lang="tr-TR" sz="2800" b="1" dirty="0" smtClean="0"/>
              <a:t>Modeli</a:t>
            </a:r>
          </a:p>
          <a:p>
            <a:pPr>
              <a:spcBef>
                <a:spcPts val="1800"/>
              </a:spcBef>
            </a:pPr>
            <a:r>
              <a:rPr lang="tr-TR" sz="2800" dirty="0" smtClean="0"/>
              <a:t>Kitle iletişim araçları birden çoğa ulaşma felsefesi ile çalışır. Yani tek bir kaynaktan bir çok kişiye aynı mesajın aktarımını açıklar. İnternet tabanlı iletişimde ise birden çok kanaldan tek kişiye felsefesi savunulur.</a:t>
            </a:r>
          </a:p>
          <a:p>
            <a:pPr>
              <a:spcBef>
                <a:spcPts val="1800"/>
              </a:spcBef>
            </a:pPr>
            <a:r>
              <a:rPr lang="tr-TR" sz="2800" dirty="0" smtClean="0"/>
              <a:t>İnternet tabanlı iletişim modeli de kitle iletişim modelinden farklı olarak bilginin belirli bir ağ üzerinde hazır bulduğu ve kişinin ihtiyaç duyması durumunda bu ağ içerisinden isteği bilgiye ulaşmasını içerir. </a:t>
            </a:r>
          </a:p>
          <a:p>
            <a:pPr>
              <a:spcBef>
                <a:spcPts val="1800"/>
              </a:spcBef>
            </a:pPr>
            <a:r>
              <a:rPr lang="tr-TR" sz="2800" dirty="0" smtClean="0"/>
              <a:t>İnternet tabanlı iletişim modelinde çoktan çoğa, birden çoğa, birden bire ya da çoktan bire iletişim mümkündür. </a:t>
            </a:r>
            <a:endParaRPr lang="tr-TR" sz="2800" dirty="0"/>
          </a:p>
        </p:txBody>
      </p:sp>
    </p:spTree>
    <p:extLst>
      <p:ext uri="{BB962C8B-B14F-4D97-AF65-F5344CB8AC3E}">
        <p14:creationId xmlns:p14="http://schemas.microsoft.com/office/powerpoint/2010/main" val="13500685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Can Yaşar, M. </a:t>
            </a:r>
            <a:r>
              <a:rPr lang="tr-TR" dirty="0"/>
              <a:t>(2017). </a:t>
            </a:r>
            <a:r>
              <a:rPr lang="tr-TR" dirty="0" smtClean="0"/>
              <a:t>İletişim Sürecine İlişkin Modeller. </a:t>
            </a:r>
            <a:r>
              <a:rPr lang="tr-TR" dirty="0"/>
              <a:t>Çocuk ve İletişim. Ed.: Neriman Aral. Vize Yayıncılık, </a:t>
            </a:r>
            <a:r>
              <a:rPr lang="tr-TR" dirty="0" smtClean="0"/>
              <a:t>Ankara</a:t>
            </a:r>
          </a:p>
          <a:p>
            <a:r>
              <a:rPr lang="tr-TR" dirty="0"/>
              <a:t>İplikçi, H. G. (2015). İletişimde temel modeller ve kitle iletişim modelleri. </a:t>
            </a:r>
            <a:r>
              <a:rPr lang="tr-TR" i="1" dirty="0"/>
              <a:t>Sosyal ve Beşeri Bilimler Dergisi</a:t>
            </a:r>
            <a:r>
              <a:rPr lang="tr-TR" dirty="0"/>
              <a:t>, </a:t>
            </a:r>
            <a:r>
              <a:rPr lang="tr-TR" i="1" dirty="0"/>
              <a:t>7</a:t>
            </a:r>
            <a:r>
              <a:rPr lang="tr-TR" dirty="0"/>
              <a:t>(2), 15-25</a:t>
            </a:r>
            <a:r>
              <a:rPr lang="tr-TR" dirty="0" smtClean="0"/>
              <a:t>.</a:t>
            </a:r>
          </a:p>
          <a:p>
            <a:r>
              <a:rPr lang="tr-TR" dirty="0"/>
              <a:t>Doğan, S. (2019). </a:t>
            </a:r>
            <a:r>
              <a:rPr lang="tr-TR" dirty="0" smtClean="0"/>
              <a:t>Problem Çözme Becerileri ve Akıllı Telefon Bağımlılığı Belirtilerinin Ebeveyn Çocuk İletişimi Üzerindeki Etkisi. Yüksek Lisans Tezi. Beykent Üniversitesi. </a:t>
            </a:r>
            <a:r>
              <a:rPr lang="tr-TR" smtClean="0"/>
              <a:t>İstanbul.</a:t>
            </a:r>
            <a:endParaRPr lang="tr-TR" dirty="0" smtClean="0"/>
          </a:p>
          <a:p>
            <a:r>
              <a:rPr lang="tr-TR" dirty="0"/>
              <a:t>Arabacı, N. (2011). </a:t>
            </a:r>
            <a:r>
              <a:rPr lang="tr-TR" dirty="0" smtClean="0"/>
              <a:t>Anne-baba-çocuk İletişimini Değerlendirme Aracı’nın (ABÇİDA) Geliştirilmesi ve Anne-baba-çocuk İletişiminin Bazı Değişkenler Açısından İncelenmesi. Doktora Tezi. Gazi Üniversitesi. Ankara.</a:t>
            </a:r>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Dairesel (Spiral) Modeller:</a:t>
            </a:r>
          </a:p>
          <a:p>
            <a:pPr>
              <a:spcBef>
                <a:spcPts val="1800"/>
              </a:spcBef>
            </a:pPr>
            <a:r>
              <a:rPr lang="tr-TR" sz="2800" dirty="0" smtClean="0"/>
              <a:t>Dairesel modeller doğrusal olmayan, geri dönütü ve diğer iletişim süreçlerini ve ögelerini içerisine alan iletişimi </a:t>
            </a:r>
            <a:r>
              <a:rPr lang="tr-TR" sz="2800" dirty="0" err="1" smtClean="0"/>
              <a:t>daisel</a:t>
            </a:r>
            <a:r>
              <a:rPr lang="tr-TR" sz="2800" dirty="0" smtClean="0"/>
              <a:t> bir döngü olarak değerlendiren modellerdir.</a:t>
            </a:r>
          </a:p>
          <a:p>
            <a:pPr>
              <a:spcBef>
                <a:spcPts val="1800"/>
              </a:spcBef>
            </a:pPr>
            <a:r>
              <a:rPr lang="tr-TR" sz="2800" dirty="0" smtClean="0"/>
              <a:t>Bu modelin varsayımına göre iletişim dairesel bir süreç izleyerek başladığı yere geri döner.</a:t>
            </a:r>
          </a:p>
          <a:p>
            <a:pPr>
              <a:spcBef>
                <a:spcPts val="1800"/>
              </a:spcBef>
            </a:pPr>
            <a:r>
              <a:rPr lang="tr-TR" sz="2800" dirty="0" smtClean="0"/>
              <a:t>Bu modele örnek olarak </a:t>
            </a:r>
            <a:r>
              <a:rPr lang="tr-TR" sz="2800" dirty="0" err="1" smtClean="0"/>
              <a:t>Ogood</a:t>
            </a:r>
            <a:r>
              <a:rPr lang="tr-TR" sz="2800" dirty="0" smtClean="0"/>
              <a:t> ve </a:t>
            </a:r>
            <a:r>
              <a:rPr lang="tr-TR" sz="2800" dirty="0" err="1" smtClean="0"/>
              <a:t>Schramm’ın</a:t>
            </a:r>
            <a:r>
              <a:rPr lang="tr-TR" sz="2800" dirty="0" smtClean="0"/>
              <a:t> iletişim modeli gösterilebilir.</a:t>
            </a:r>
            <a:endParaRPr lang="tr-TR" sz="2800" dirty="0"/>
          </a:p>
        </p:txBody>
      </p:sp>
    </p:spTree>
    <p:extLst>
      <p:ext uri="{BB962C8B-B14F-4D97-AF65-F5344CB8AC3E}">
        <p14:creationId xmlns:p14="http://schemas.microsoft.com/office/powerpoint/2010/main" val="1802679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Sarmal Modeller:</a:t>
            </a:r>
          </a:p>
          <a:p>
            <a:pPr>
              <a:spcBef>
                <a:spcPts val="1800"/>
              </a:spcBef>
            </a:pPr>
            <a:r>
              <a:rPr lang="tr-TR" sz="2800" dirty="0" smtClean="0"/>
              <a:t>Sarmal modeller iletişimi sürekli olarak genişleyen bir sarmal olarak değerlendiren modellerdir. </a:t>
            </a:r>
          </a:p>
          <a:p>
            <a:pPr>
              <a:spcBef>
                <a:spcPts val="1800"/>
              </a:spcBef>
            </a:pPr>
            <a:r>
              <a:rPr lang="tr-TR" sz="2800" dirty="0" err="1" smtClean="0"/>
              <a:t>Dance</a:t>
            </a:r>
            <a:r>
              <a:rPr lang="tr-TR" sz="2800" dirty="0" smtClean="0"/>
              <a:t> iletişim modeli sarmal modeller için örnek verilebilir.</a:t>
            </a:r>
          </a:p>
          <a:p>
            <a:pPr>
              <a:spcBef>
                <a:spcPts val="1800"/>
              </a:spcBef>
            </a:pPr>
            <a:endParaRPr lang="tr-TR" sz="2800" dirty="0"/>
          </a:p>
          <a:p>
            <a:pPr algn="ctr">
              <a:spcBef>
                <a:spcPts val="1800"/>
              </a:spcBef>
            </a:pPr>
            <a:r>
              <a:rPr lang="tr-TR" sz="2800" dirty="0" smtClean="0">
                <a:solidFill>
                  <a:srgbClr val="FF0000"/>
                </a:solidFill>
              </a:rPr>
              <a:t>«İletişimde modellemenin amacı iletişim sürecinin öğelerinin ve bu öğelerin arasındaki ilişkiyi ortaya koymaktır»</a:t>
            </a:r>
            <a:endParaRPr lang="tr-TR" sz="2800" dirty="0">
              <a:solidFill>
                <a:srgbClr val="FF0000"/>
              </a:solidFill>
            </a:endParaRPr>
          </a:p>
        </p:txBody>
      </p:sp>
    </p:spTree>
    <p:extLst>
      <p:ext uri="{BB962C8B-B14F-4D97-AF65-F5344CB8AC3E}">
        <p14:creationId xmlns:p14="http://schemas.microsoft.com/office/powerpoint/2010/main" val="1185982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err="1" smtClean="0"/>
              <a:t>Aristotales</a:t>
            </a:r>
            <a:r>
              <a:rPr lang="tr-TR" sz="2800" b="1" dirty="0" smtClean="0"/>
              <a:t> İletişim Modeli</a:t>
            </a:r>
          </a:p>
          <a:p>
            <a:pPr>
              <a:spcBef>
                <a:spcPts val="1800"/>
              </a:spcBef>
            </a:pPr>
            <a:r>
              <a:rPr lang="tr-TR" sz="2800" dirty="0" smtClean="0"/>
              <a:t>Akılcı bakış açısı ve bilimsel görüşleri ile felsefede gerçekliğin babası ve mantık biliminin öncüsü olarak kabul edilen </a:t>
            </a:r>
            <a:r>
              <a:rPr lang="tr-TR" sz="2800" dirty="0" err="1" smtClean="0"/>
              <a:t>Aristotales</a:t>
            </a:r>
            <a:r>
              <a:rPr lang="tr-TR" sz="2800" dirty="0" smtClean="0"/>
              <a:t> Yunan felsefesinin en önemli filozofudur. </a:t>
            </a:r>
          </a:p>
          <a:p>
            <a:pPr>
              <a:spcBef>
                <a:spcPts val="1800"/>
              </a:spcBef>
            </a:pPr>
            <a:r>
              <a:rPr lang="tr-TR" sz="2800" dirty="0" smtClean="0"/>
              <a:t>M.Ö. 384-322 yılları arasında yaşayan </a:t>
            </a:r>
            <a:r>
              <a:rPr lang="tr-TR" sz="2800" dirty="0" err="1" smtClean="0"/>
              <a:t>Aristotales</a:t>
            </a:r>
            <a:r>
              <a:rPr lang="tr-TR" sz="2800" dirty="0" smtClean="0"/>
              <a:t> bu dönemde bir çok bilim alanında (biyoloji, zooloji, felsefe, mantık, siyaset vb.) pek çok eser bırakmıştır. </a:t>
            </a:r>
          </a:p>
          <a:p>
            <a:pPr>
              <a:spcBef>
                <a:spcPts val="1800"/>
              </a:spcBef>
            </a:pPr>
            <a:r>
              <a:rPr lang="tr-TR" sz="2800" dirty="0" smtClean="0"/>
              <a:t>Konuşma sanatı: Retorik kitabı ise iletişim bilimi açısından ilk adım olarak kabul edilir.</a:t>
            </a:r>
            <a:endParaRPr lang="tr-TR" sz="2800" dirty="0"/>
          </a:p>
        </p:txBody>
      </p:sp>
    </p:spTree>
    <p:extLst>
      <p:ext uri="{BB962C8B-B14F-4D97-AF65-F5344CB8AC3E}">
        <p14:creationId xmlns:p14="http://schemas.microsoft.com/office/powerpoint/2010/main" val="2102385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Aristoteles </a:t>
            </a:r>
            <a:r>
              <a:rPr lang="tr-TR" sz="2800" b="1" dirty="0"/>
              <a:t>İletişim Modeli</a:t>
            </a:r>
          </a:p>
          <a:p>
            <a:pPr>
              <a:spcBef>
                <a:spcPts val="1800"/>
              </a:spcBef>
            </a:pPr>
            <a:r>
              <a:rPr lang="tr-TR" sz="2800" dirty="0" smtClean="0"/>
              <a:t>İletişim süresini ilk olarak Aristoteles’in </a:t>
            </a:r>
            <a:r>
              <a:rPr lang="tr-TR" sz="2800" dirty="0" err="1" smtClean="0"/>
              <a:t>modelleştirdiği</a:t>
            </a:r>
            <a:r>
              <a:rPr lang="tr-TR" sz="2800" dirty="0" smtClean="0"/>
              <a:t> kabul görmektedir. Bu model diğer iletişim modellerinin de çıkış kaynağıdır. </a:t>
            </a:r>
          </a:p>
          <a:p>
            <a:pPr>
              <a:spcBef>
                <a:spcPts val="1800"/>
              </a:spcBef>
            </a:pPr>
            <a:r>
              <a:rPr lang="tr-TR" sz="2800" dirty="0" smtClean="0"/>
              <a:t>Aristoteles’e göre iletişim doğrusal bir süreci takip eder, tek yönlüdür ve karşıdakini etkileyebilmeyi amaçlar.</a:t>
            </a:r>
          </a:p>
          <a:p>
            <a:pPr>
              <a:spcBef>
                <a:spcPts val="1800"/>
              </a:spcBef>
            </a:pPr>
            <a:r>
              <a:rPr lang="tr-TR" sz="2800" dirty="0" smtClean="0"/>
              <a:t>İletişimde 3 temel unsurdan söz edilir. Bunlar Konuşmacı, konuşma ve dinleyici üçlüsüdür.</a:t>
            </a:r>
            <a:endParaRPr lang="tr-TR" sz="2800" dirty="0"/>
          </a:p>
        </p:txBody>
      </p:sp>
    </p:spTree>
    <p:extLst>
      <p:ext uri="{BB962C8B-B14F-4D97-AF65-F5344CB8AC3E}">
        <p14:creationId xmlns:p14="http://schemas.microsoft.com/office/powerpoint/2010/main" val="242084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Aristoteles İletişim Modeli</a:t>
            </a:r>
          </a:p>
          <a:p>
            <a:pPr>
              <a:spcBef>
                <a:spcPts val="1800"/>
              </a:spcBef>
            </a:pPr>
            <a:endParaRPr lang="tr-TR" sz="2800" dirty="0"/>
          </a:p>
        </p:txBody>
      </p:sp>
      <p:graphicFrame>
        <p:nvGraphicFramePr>
          <p:cNvPr id="4" name="Diyagram 3"/>
          <p:cNvGraphicFramePr/>
          <p:nvPr>
            <p:extLst>
              <p:ext uri="{D42A27DB-BD31-4B8C-83A1-F6EECF244321}">
                <p14:modId xmlns:p14="http://schemas.microsoft.com/office/powerpoint/2010/main" val="1501356168"/>
              </p:ext>
            </p:extLst>
          </p:nvPr>
        </p:nvGraphicFramePr>
        <p:xfrm>
          <a:off x="1163222" y="1737020"/>
          <a:ext cx="9926516" cy="4379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ağ Ok 4"/>
          <p:cNvSpPr/>
          <p:nvPr/>
        </p:nvSpPr>
        <p:spPr>
          <a:xfrm rot="5400000">
            <a:off x="2047288" y="4740375"/>
            <a:ext cx="901916"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6" name="Sağ Ok 5"/>
          <p:cNvSpPr/>
          <p:nvPr/>
        </p:nvSpPr>
        <p:spPr>
          <a:xfrm rot="5400000">
            <a:off x="5675522" y="4740375"/>
            <a:ext cx="901916"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7" name="Sağ Ok 6"/>
          <p:cNvSpPr/>
          <p:nvPr/>
        </p:nvSpPr>
        <p:spPr>
          <a:xfrm rot="5400000">
            <a:off x="8987350" y="4740375"/>
            <a:ext cx="901916"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8" name="Akış Çizelgesi: İşlem 7"/>
          <p:cNvSpPr/>
          <p:nvPr/>
        </p:nvSpPr>
        <p:spPr>
          <a:xfrm>
            <a:off x="1671154" y="5519549"/>
            <a:ext cx="1654184" cy="612648"/>
          </a:xfrm>
          <a:prstGeom prst="flowChartProcess">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KAYNAK</a:t>
            </a:r>
            <a:endParaRPr lang="tr-TR" dirty="0"/>
          </a:p>
        </p:txBody>
      </p:sp>
      <p:sp>
        <p:nvSpPr>
          <p:cNvPr id="9" name="Akış Çizelgesi: İşlem 8"/>
          <p:cNvSpPr/>
          <p:nvPr/>
        </p:nvSpPr>
        <p:spPr>
          <a:xfrm>
            <a:off x="5402023" y="5519549"/>
            <a:ext cx="1654184" cy="612648"/>
          </a:xfrm>
          <a:prstGeom prst="flowChartProcess">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MESAJ</a:t>
            </a:r>
            <a:endParaRPr lang="tr-TR" dirty="0"/>
          </a:p>
        </p:txBody>
      </p:sp>
      <p:sp>
        <p:nvSpPr>
          <p:cNvPr id="10" name="Akış Çizelgesi: İşlem 9"/>
          <p:cNvSpPr/>
          <p:nvPr/>
        </p:nvSpPr>
        <p:spPr>
          <a:xfrm>
            <a:off x="8722762" y="5519549"/>
            <a:ext cx="1654184" cy="612648"/>
          </a:xfrm>
          <a:prstGeom prst="flowChartProcess">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tr-TR" dirty="0" smtClean="0"/>
              <a:t>ALICI</a:t>
            </a:r>
            <a:endParaRPr lang="tr-TR" dirty="0"/>
          </a:p>
        </p:txBody>
      </p:sp>
    </p:spTree>
    <p:extLst>
      <p:ext uri="{BB962C8B-B14F-4D97-AF65-F5344CB8AC3E}">
        <p14:creationId xmlns:p14="http://schemas.microsoft.com/office/powerpoint/2010/main" val="3447583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MODELLERİ</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a:t>Aristoteles İletişim </a:t>
            </a:r>
            <a:r>
              <a:rPr lang="tr-TR" sz="2800" b="1" dirty="0" smtClean="0"/>
              <a:t>Modeli</a:t>
            </a:r>
          </a:p>
          <a:p>
            <a:pPr>
              <a:spcBef>
                <a:spcPts val="1800"/>
              </a:spcBef>
            </a:pPr>
            <a:r>
              <a:rPr lang="tr-TR" sz="2800" dirty="0" smtClean="0"/>
              <a:t>Bu modelde kanal ve dönüt gibi iletişimin diğer öğelerine yer verilmemiştir. </a:t>
            </a:r>
          </a:p>
          <a:p>
            <a:pPr>
              <a:spcBef>
                <a:spcPts val="1800"/>
              </a:spcBef>
            </a:pPr>
            <a:r>
              <a:rPr lang="tr-TR" sz="2800" dirty="0" smtClean="0"/>
              <a:t>Modelin temeli karşıdakini etkilemeye dayandırılmıştır. İnandırıcılık ve ikna kabiliyeti bu modelde çok önemlidir.</a:t>
            </a:r>
          </a:p>
          <a:p>
            <a:pPr>
              <a:spcBef>
                <a:spcPts val="1800"/>
              </a:spcBef>
            </a:pPr>
            <a:r>
              <a:rPr lang="tr-TR" sz="2800" dirty="0" smtClean="0"/>
              <a:t>Bu model belki Aristoteles’in yaşadığı dönemde iletişimi açıklamak için yeterli olabilir ancak günümüzde iletişimi açıklamak için yeterli gelmemektedir. Bu model iletişime ilişkin çalışmaların kökenine inilmesi ve ne zamandan bu yana iletişimin önemsendiğini görebilmek adına önem taşımaktadır.</a:t>
            </a:r>
            <a:endParaRPr lang="tr-TR" sz="2800" dirty="0"/>
          </a:p>
        </p:txBody>
      </p:sp>
    </p:spTree>
    <p:extLst>
      <p:ext uri="{BB962C8B-B14F-4D97-AF65-F5344CB8AC3E}">
        <p14:creationId xmlns:p14="http://schemas.microsoft.com/office/powerpoint/2010/main" val="106667173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1347</TotalTime>
  <Words>1955</Words>
  <Application>Microsoft Office PowerPoint</Application>
  <PresentationFormat>Geniş ekran</PresentationFormat>
  <Paragraphs>246</Paragraphs>
  <Slides>39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39</vt:i4>
      </vt:variant>
    </vt:vector>
  </HeadingPairs>
  <TitlesOfParts>
    <vt:vector size="42" baseType="lpstr">
      <vt:lpstr>Calibri</vt:lpstr>
      <vt:lpstr>Calibri Light</vt:lpstr>
      <vt:lpstr>Geçmişe bakış</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İLETİŞİMİ MODELLERİ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131</cp:revision>
  <dcterms:created xsi:type="dcterms:W3CDTF">2020-08-13T09:39:35Z</dcterms:created>
  <dcterms:modified xsi:type="dcterms:W3CDTF">2020-12-09T19:17:36Z</dcterms:modified>
</cp:coreProperties>
</file>