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5/9/2020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YARDIMCI EYLEMLERİN FARKLI KULLANIMLARI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Be, </a:t>
            </a:r>
            <a:r>
              <a:rPr lang="tr-TR" dirty="0" err="1" smtClean="0"/>
              <a:t>Have</a:t>
            </a:r>
            <a:r>
              <a:rPr lang="tr-TR" dirty="0" smtClean="0"/>
              <a:t>, Do Eylemleri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2954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YARDIMCI EYLEMLER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417" y="1802675"/>
            <a:ext cx="8582297" cy="4676502"/>
          </a:xfrm>
        </p:spPr>
      </p:pic>
    </p:spTree>
    <p:extLst>
      <p:ext uri="{BB962C8B-B14F-4D97-AF65-F5344CB8AC3E}">
        <p14:creationId xmlns:p14="http://schemas.microsoft.com/office/powerpoint/2010/main" val="488730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«DO» YARDIMCI EYLEMİ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«Do» yardımcı eylemi tümcede soru sorma, </a:t>
            </a:r>
            <a:r>
              <a:rPr lang="tr-TR" dirty="0" err="1" smtClean="0"/>
              <a:t>olumsuzlama</a:t>
            </a:r>
            <a:r>
              <a:rPr lang="tr-TR" dirty="0" smtClean="0"/>
              <a:t> ve vurgu için kullanılabilir.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Do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?</a:t>
            </a:r>
          </a:p>
          <a:p>
            <a:pPr marL="0" indent="0" algn="just">
              <a:buNone/>
            </a:pPr>
            <a:r>
              <a:rPr lang="tr-TR" dirty="0" smtClean="0"/>
              <a:t>I </a:t>
            </a:r>
            <a:r>
              <a:rPr lang="tr-TR" dirty="0" err="1" smtClean="0"/>
              <a:t>don’t</a:t>
            </a:r>
            <a:r>
              <a:rPr lang="tr-TR" dirty="0" smtClean="0"/>
              <a:t> ask </a:t>
            </a:r>
            <a:r>
              <a:rPr lang="tr-TR" dirty="0" err="1" smtClean="0"/>
              <a:t>anything</a:t>
            </a:r>
            <a:r>
              <a:rPr lang="tr-TR" dirty="0" smtClean="0"/>
              <a:t>. </a:t>
            </a:r>
          </a:p>
          <a:p>
            <a:pPr marL="0" indent="0" algn="just">
              <a:buNone/>
            </a:pP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did</a:t>
            </a:r>
            <a:r>
              <a:rPr lang="tr-TR" dirty="0" smtClean="0"/>
              <a:t> </a:t>
            </a:r>
            <a:r>
              <a:rPr lang="tr-TR" dirty="0" err="1" smtClean="0"/>
              <a:t>walk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heads</a:t>
            </a:r>
            <a:r>
              <a:rPr lang="tr-TR" dirty="0" smtClean="0"/>
              <a:t> </a:t>
            </a:r>
            <a:r>
              <a:rPr lang="tr-TR" dirty="0" err="1" smtClean="0"/>
              <a:t>down</a:t>
            </a:r>
            <a:r>
              <a:rPr lang="tr-TR" dirty="0" smtClean="0"/>
              <a:t>, as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ashamed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3595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«BE» YARDIMCI EYLEMİ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«Be» yardımcı eylemi tümcede süreklilik görünüşü, edilgen yapı ve </a:t>
            </a:r>
            <a:r>
              <a:rPr lang="tr-TR" dirty="0" err="1" smtClean="0"/>
              <a:t>kiplik</a:t>
            </a:r>
            <a:r>
              <a:rPr lang="tr-TR" dirty="0" smtClean="0"/>
              <a:t> biçiminde kullanılabilir.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err="1" smtClean="0"/>
              <a:t>She</a:t>
            </a:r>
            <a:r>
              <a:rPr lang="tr-TR" dirty="0" smtClean="0"/>
              <a:t> is </a:t>
            </a:r>
            <a:r>
              <a:rPr lang="tr-TR" dirty="0" err="1" smtClean="0"/>
              <a:t>cooking</a:t>
            </a:r>
            <a:r>
              <a:rPr lang="tr-TR" dirty="0" smtClean="0"/>
              <a:t> meal.</a:t>
            </a:r>
          </a:p>
          <a:p>
            <a:pPr marL="0" indent="0" algn="just">
              <a:buNone/>
            </a:pPr>
            <a:r>
              <a:rPr lang="tr-TR" dirty="0" err="1" smtClean="0"/>
              <a:t>The</a:t>
            </a:r>
            <a:r>
              <a:rPr lang="tr-TR" dirty="0" smtClean="0"/>
              <a:t> meal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cooked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her. </a:t>
            </a:r>
          </a:p>
          <a:p>
            <a:pPr marL="0" indent="0" algn="just">
              <a:buNone/>
            </a:pPr>
            <a:r>
              <a:rPr lang="tr-TR" dirty="0" smtClean="0"/>
              <a:t>He is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write</a:t>
            </a:r>
            <a:r>
              <a:rPr lang="tr-TR" dirty="0" smtClean="0"/>
              <a:t>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letters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2135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«HAVE» YARDIMCI EYLEMİ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«</a:t>
            </a:r>
            <a:r>
              <a:rPr lang="tr-TR" dirty="0" err="1" smtClean="0"/>
              <a:t>Have</a:t>
            </a:r>
            <a:r>
              <a:rPr lang="tr-TR" dirty="0" smtClean="0"/>
              <a:t>» yardımcı eylemi bitmişlik zamanını göstermek, üçüncü tekil kişiyi belirtmek ve geçmiş zamanı kodlamak için kullanılabilir.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Örnek: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He has </a:t>
            </a:r>
            <a:r>
              <a:rPr lang="tr-TR" dirty="0" err="1" smtClean="0"/>
              <a:t>read</a:t>
            </a:r>
            <a:r>
              <a:rPr lang="tr-TR" dirty="0" smtClean="0"/>
              <a:t> a </a:t>
            </a:r>
            <a:r>
              <a:rPr lang="tr-TR" dirty="0" err="1" smtClean="0"/>
              <a:t>book</a:t>
            </a:r>
            <a:r>
              <a:rPr lang="tr-TR" dirty="0" smtClean="0"/>
              <a:t>. </a:t>
            </a:r>
          </a:p>
          <a:p>
            <a:pPr marL="0" indent="0">
              <a:buNone/>
            </a:pPr>
            <a:r>
              <a:rPr lang="tr-TR" dirty="0" err="1" smtClean="0"/>
              <a:t>She</a:t>
            </a:r>
            <a:r>
              <a:rPr lang="tr-TR" dirty="0" smtClean="0"/>
              <a:t> has a </a:t>
            </a:r>
            <a:r>
              <a:rPr lang="tr-TR" dirty="0" err="1" smtClean="0"/>
              <a:t>phone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err="1" smtClean="0"/>
              <a:t>They</a:t>
            </a:r>
            <a:r>
              <a:rPr lang="tr-TR" dirty="0" smtClean="0"/>
              <a:t> had </a:t>
            </a:r>
            <a:r>
              <a:rPr lang="tr-TR" dirty="0" err="1" smtClean="0"/>
              <a:t>watched</a:t>
            </a:r>
            <a:r>
              <a:rPr lang="tr-TR" dirty="0" smtClean="0"/>
              <a:t> a film.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0906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YARDIMCI EYLEMLERİN SIRALAMASI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683111"/>
            <a:ext cx="10058400" cy="3103735"/>
          </a:xfrm>
        </p:spPr>
        <p:txBody>
          <a:bodyPr/>
          <a:lstStyle/>
          <a:p>
            <a:pPr algn="just"/>
            <a:r>
              <a:rPr lang="tr-TR" dirty="0" err="1" smtClean="0"/>
              <a:t>Kiplik</a:t>
            </a:r>
            <a:r>
              <a:rPr lang="tr-TR" dirty="0" smtClean="0"/>
              <a:t> belirteçleri diğer yardımcı eylemlerden önce kullanılır.</a:t>
            </a:r>
          </a:p>
          <a:p>
            <a:pPr algn="just"/>
            <a:r>
              <a:rPr lang="tr-TR" dirty="0" smtClean="0"/>
              <a:t>Bitmişlik gösteren «</a:t>
            </a:r>
            <a:r>
              <a:rPr lang="tr-TR" dirty="0" err="1" smtClean="0"/>
              <a:t>have</a:t>
            </a:r>
            <a:r>
              <a:rPr lang="tr-TR" dirty="0" smtClean="0"/>
              <a:t>» </a:t>
            </a:r>
            <a:r>
              <a:rPr lang="tr-TR" dirty="0" err="1" smtClean="0"/>
              <a:t>kiplik</a:t>
            </a:r>
            <a:r>
              <a:rPr lang="tr-TR" dirty="0" smtClean="0"/>
              <a:t> yardımcı eyleminden sonra,  diğer yardımcı eylemlerden önce kullanılır.</a:t>
            </a:r>
          </a:p>
          <a:p>
            <a:pPr algn="just"/>
            <a:r>
              <a:rPr lang="tr-TR" dirty="0" smtClean="0"/>
              <a:t>Süreklilik gösteren «be» bitmişlik gösteren «</a:t>
            </a:r>
            <a:r>
              <a:rPr lang="tr-TR" dirty="0" err="1" smtClean="0"/>
              <a:t>have</a:t>
            </a:r>
            <a:r>
              <a:rPr lang="tr-TR" dirty="0" smtClean="0"/>
              <a:t>» eyleminden sonra, edilgenlik gösteren «be» eyleminden önce kullanılır. </a:t>
            </a:r>
          </a:p>
          <a:p>
            <a:pPr algn="just"/>
            <a:r>
              <a:rPr lang="tr-TR" dirty="0" smtClean="0"/>
              <a:t>Edilgenlik gösteren «be» eylemi diğer yardımcı eylemlerden sonra kullanılır.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7266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59</TotalTime>
  <Words>207</Words>
  <Application>Microsoft Office PowerPoint</Application>
  <PresentationFormat>Geniş ekran</PresentationFormat>
  <Paragraphs>32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Rockwell</vt:lpstr>
      <vt:lpstr>Rockwell Condensed</vt:lpstr>
      <vt:lpstr>Wingdings</vt:lpstr>
      <vt:lpstr>Wood Type Yazı Tipi</vt:lpstr>
      <vt:lpstr>YARDIMCI EYLEMLERİN FARKLI KULLANIMLARI</vt:lpstr>
      <vt:lpstr>YARDIMCI EYLEMLER</vt:lpstr>
      <vt:lpstr>«DO» YARDIMCI EYLEMİ</vt:lpstr>
      <vt:lpstr>«BE» YARDIMCI EYLEMİ</vt:lpstr>
      <vt:lpstr>«HAVE» YARDIMCI EYLEMİ</vt:lpstr>
      <vt:lpstr>YARDIMCI EYLEMLERİN SIRALAMASI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YARDIMCI EYLEMLERİN FARKLI KULLANIMLARI</dc:title>
  <dc:creator>teknik</dc:creator>
  <cp:lastModifiedBy>teknik</cp:lastModifiedBy>
  <cp:revision>9</cp:revision>
  <dcterms:created xsi:type="dcterms:W3CDTF">2020-05-09T20:47:26Z</dcterms:created>
  <dcterms:modified xsi:type="dcterms:W3CDTF">2020-05-09T21:47:20Z</dcterms:modified>
</cp:coreProperties>
</file>