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68" r:id="rId4"/>
    <p:sldId id="672" r:id="rId5"/>
    <p:sldId id="673" r:id="rId6"/>
    <p:sldId id="674" r:id="rId7"/>
    <p:sldId id="675" r:id="rId8"/>
    <p:sldId id="676" r:id="rId9"/>
    <p:sldId id="677" r:id="rId10"/>
    <p:sldId id="678" r:id="rId11"/>
    <p:sldId id="679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632" y="-78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09.03.2020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3/9/2020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3/9/2020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3/9/2020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3/9/2020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3/9/2020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GGY464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MENKUL KIYMETLEŞTİRME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Hüseyin YURDAKUL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62880" y="1050234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Mevzuatımıza göre VDMK ihracında teminat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gösterilebilecek alacaklar sayılmıştır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 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Seri:III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No:14, m.4);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Kredileri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Konut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Kredileri Finansal Kiralama Sözleşmelerinden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Doğan Alacaklar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İhracat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İşlemlerinden Doğan Alacaklar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Alacaklar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Tarım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Kredi Kooperatifleri aracılığıyla verilen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bireysel kredilere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olarak T.C. Ziraat Bankası'nın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senede bağlanmış alacakları,</a:t>
            </a: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VDMK Çıkarılmasına Konu Olacak Alacak Türleri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5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1" y="1191748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Mevzuatımıza göre VDMK ihracında teminat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gösterilebilecek alacaklar sayılmıştır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 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Seri:III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No:14, m.4);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 Bankası'nca esnaf ve sanatkarlarla küçük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işletmelere açılan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ihtisas kredileri.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Gayrimenkul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yatırım ortaklıklarının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portföydeki gayrimenkullerinin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 veya satış vaadi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sözleşmelerinden kaynaklanan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senetli alacaklarıdır.</a:t>
            </a: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VDMK Çıkarılmasına Konu Olacak Alacak Türleri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87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73765" y="1191748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kredileri, bankaların gerçek kişilere, ticari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amaçla kullanılmamak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kaydıyla, mal ve hizmet alımları dolayısıyla, açmış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oldukları bireysel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krediler ile finansman şirketlerinin kendi mevzuatları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çerçevesinde gerçek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tüzel kişilere açmış oldukları kredilerdir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Konut kredileri, yine bankaların, 2985 sayılı Kanun ve bu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Kanuna dayalı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mevzuat çerçevesinde, Toplu Konut İdaresi Başkanlığı ile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anlaşma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hükümlerine göre kendi kaynaklarından hazır konut alan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kişilere açtıkları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bireysel krediler, bankaların verdikleri ipoteğe dayalı bireysel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konut kredileri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konut sektörünü kredilendirmeye yetkili Kamu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İktisadi Teşebbüsü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statüsündeki bankaların kendi mevzuatları çerçevesinde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açtıkları kredilerdir</a:t>
            </a: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VDMK Çıkarılmasına Konu Olacak Alacak Türleri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75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73765" y="1191747"/>
            <a:ext cx="8449434" cy="4642995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VDMK. çıkarabilecek ortaklıklar kurul tebliğinde ihraççı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adlandırılmış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ihraççı kavramı tarif edilerek hangi ortaklıkların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ihraççı kapsamında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olabileceği belirtilmiştir. Kurul düzenlemelerine göre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VDMK. Çıkarabilecek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kuruluşlar 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Seri:III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No.14, m.2);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finans ortaklıkları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Bankalar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Finansman Şirketleri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Finansal kiralamaya yetkili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kuruluşlar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Gayrimenkul yatırım ortaklıklarıdır.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VDMK Çıkarabilen Kuruluşlar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20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73765" y="1191747"/>
            <a:ext cx="8449434" cy="4642995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Alacakların temliki, alacaklarını temlik eden kuruluş ile genel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 ortaklığı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banka arasında yapılacak bir Temlik Sözleşmesi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gerçekleştirilir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Temlik Sözleşmesinde en az aşağıda belirtilen hususların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 gereklidir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Seri:III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No:14, m.14).: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Sözleşmeye taraf olanların adları, ticaret unvanları ve iş adresleri,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Sözleşmeye konu olan alacakların türü ve dökümü,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Alacakların faiz, şahsi ve ayni teminatları ile birlikte genel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 ortaklığına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bankaya intikal edeceğine dair hüküm,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Temlik Sözleşmesi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92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73765" y="1191747"/>
            <a:ext cx="8449434" cy="4642995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Alacaklarını temlik eden kuruluşun, alacakların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varlığından, borçluların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temerrüdünden sorumlu olacağına ilişkin aşağıdaki taahhüde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verilmesi,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dirty="0"/>
              <a:t>e)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Uyuşmazlıklarda izlenecek yol,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Sözleşme uyarınca yapılacak ihtar ve ihbarlarda izlenecek yol,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g) Genel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 ortaklığının veya bankanın alacakları temlik eden kuruluşa yapacağı ödemelere ilişkin esaslar.</a:t>
            </a: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Temlik Sözleşmesi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72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73765" y="1191747"/>
            <a:ext cx="8449434" cy="4642995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Varlığa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dayalı menkul kıymetlerde ıskonto veya faiz oranı ve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ödeme planı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ihraca dayanak teşkil eden alacakların vade yapısı ve getirileri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dikkate alınmak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vade uyumunu sağlamak kaydıyla, ihraççı tarafından serbestçe belirlenebilir. Menkul kıymetlerin vadesi ise ihraç sırasında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belirlenerek tanzim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anında üzerine yazılır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Portföydeki alacakların erken ödenmesi halinde oluşacak fonun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varlığa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dayalı menkul kıymetlere ilişkin ödemeler yapıldıktan sonra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vekil banka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nezdindeki müvekkil kuruluş/veya banka hesabında kalan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paranın kullanım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esasları, ihraççı tarafından yayımlanacak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izahname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sirkülerde ayrıntılı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belirtilir.</a:t>
            </a: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Varlığa Dayalı Menkul Kıymetlerin Satış Esasları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36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73765" y="1191747"/>
            <a:ext cx="8449434" cy="4642995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Yararlanılan Kaynak: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Ünal, O. 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2004. Varlığa Dayalı Menkul Kıymetler-</a:t>
            </a:r>
            <a:r>
              <a:rPr lang="tr-TR" alt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Securization</a:t>
            </a: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v-SE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</a:t>
            </a:r>
            <a:r>
              <a:rPr lang="sv-SE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Hacı Bayram Veli Üniversitesi Hukuk Fakültesi Dergisi, 8(2).</a:t>
            </a: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62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25693</TotalTime>
  <Words>536</Words>
  <Application>Microsoft Office PowerPoint</Application>
  <PresentationFormat>Ekran Gösterisi (4:3)</PresentationFormat>
  <Paragraphs>50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ekonomi</vt:lpstr>
      <vt:lpstr>1_Rics</vt:lpstr>
      <vt:lpstr>h.t.</vt:lpstr>
      <vt:lpstr>PowerPoint Sunusu</vt:lpstr>
      <vt:lpstr>VDMK Çıkarılmasına Konu Olacak Alacak Türleri</vt:lpstr>
      <vt:lpstr>VDMK Çıkarılmasına Konu Olacak Alacak Türleri</vt:lpstr>
      <vt:lpstr>VDMK Çıkarılmasına Konu Olacak Alacak Türleri</vt:lpstr>
      <vt:lpstr>VDMK Çıkarabilen Kuruluşlar</vt:lpstr>
      <vt:lpstr>Temlik Sözleşmesi</vt:lpstr>
      <vt:lpstr>Temlik Sözleşmesi</vt:lpstr>
      <vt:lpstr>Varlığa Dayalı Menkul Kıymetlerin Satış Esasları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asus</cp:lastModifiedBy>
  <cp:revision>952</cp:revision>
  <cp:lastPrinted>2016-10-24T07:53:35Z</cp:lastPrinted>
  <dcterms:created xsi:type="dcterms:W3CDTF">2016-09-18T09:35:24Z</dcterms:created>
  <dcterms:modified xsi:type="dcterms:W3CDTF">2020-03-09T14:23:14Z</dcterms:modified>
</cp:coreProperties>
</file>