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5F280639-DAAA-4D6B-BDF8-E5314FF06F65}" type="datetimeFigureOut">
              <a:rPr lang="tr-TR" smtClean="0"/>
              <a:t>26.01.2018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7FF5F1D-DC5F-4A1B-AB26-B432AE881B56}"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F280639-DAAA-4D6B-BDF8-E5314FF06F65}" type="datetimeFigureOut">
              <a:rPr lang="tr-TR" smtClean="0"/>
              <a:t>26.01.2018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7FF5F1D-DC5F-4A1B-AB26-B432AE881B56}"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259632" y="1340768"/>
            <a:ext cx="7406640" cy="1472184"/>
          </a:xfrm>
        </p:spPr>
        <p:txBody>
          <a:bodyPr/>
          <a:lstStyle/>
          <a:p>
            <a:r>
              <a:rPr lang="tr-TR" dirty="0" err="1" smtClean="0"/>
              <a:t>Introduction</a:t>
            </a:r>
            <a:r>
              <a:rPr lang="tr-TR" dirty="0" smtClean="0"/>
              <a:t> </a:t>
            </a:r>
            <a:r>
              <a:rPr lang="tr-TR" dirty="0" err="1" smtClean="0"/>
              <a:t>to</a:t>
            </a:r>
            <a:r>
              <a:rPr lang="tr-TR" dirty="0" smtClean="0"/>
              <a:t> </a:t>
            </a:r>
            <a:r>
              <a:rPr lang="tr-TR" dirty="0" err="1" smtClean="0"/>
              <a:t>Religious</a:t>
            </a:r>
            <a:r>
              <a:rPr lang="tr-TR" dirty="0" smtClean="0"/>
              <a:t> </a:t>
            </a:r>
            <a:r>
              <a:rPr lang="tr-TR" dirty="0" err="1" smtClean="0"/>
              <a:t>Education</a:t>
            </a:r>
            <a:endParaRPr lang="tr-TR" dirty="0"/>
          </a:p>
        </p:txBody>
      </p:sp>
      <p:sp>
        <p:nvSpPr>
          <p:cNvPr id="3" name="2 Alt Başlık"/>
          <p:cNvSpPr>
            <a:spLocks noGrp="1"/>
          </p:cNvSpPr>
          <p:nvPr>
            <p:ph type="subTitle" idx="1"/>
          </p:nvPr>
        </p:nvSpPr>
        <p:spPr>
          <a:xfrm>
            <a:off x="1737360" y="980728"/>
            <a:ext cx="7406640" cy="1752600"/>
          </a:xfrm>
        </p:spPr>
        <p:txBody>
          <a:bodyPr/>
          <a:lstStyle/>
          <a:p>
            <a:endParaRPr lang="tr-TR" dirty="0"/>
          </a:p>
        </p:txBody>
      </p:sp>
      <p:sp>
        <p:nvSpPr>
          <p:cNvPr id="6" name="5 Metin kutusu"/>
          <p:cNvSpPr txBox="1"/>
          <p:nvPr/>
        </p:nvSpPr>
        <p:spPr>
          <a:xfrm>
            <a:off x="5004048" y="3861048"/>
            <a:ext cx="3676904" cy="523220"/>
          </a:xfrm>
          <a:prstGeom prst="rect">
            <a:avLst/>
          </a:prstGeom>
          <a:noFill/>
        </p:spPr>
        <p:txBody>
          <a:bodyPr wrap="none" rtlCol="0">
            <a:spAutoFit/>
          </a:bodyPr>
          <a:lstStyle/>
          <a:p>
            <a:r>
              <a:rPr lang="tr-TR" sz="2800" dirty="0" err="1" smtClean="0"/>
              <a:t>Prof.Dr</a:t>
            </a:r>
            <a:r>
              <a:rPr lang="tr-TR" sz="2800" dirty="0" smtClean="0"/>
              <a:t>. Mualla SELÇUK</a:t>
            </a:r>
            <a:endParaRPr lang="tr-T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1447800"/>
            <a:ext cx="7498080" cy="4357464"/>
          </a:xfrm>
        </p:spPr>
        <p:txBody>
          <a:bodyPr>
            <a:normAutofit lnSpcReduction="10000"/>
          </a:bodyPr>
          <a:lstStyle/>
          <a:p>
            <a:r>
              <a:rPr lang="tr-TR" dirty="0" err="1" smtClean="0"/>
              <a:t>Welcome</a:t>
            </a:r>
            <a:r>
              <a:rPr lang="tr-TR" dirty="0" smtClean="0"/>
              <a:t> </a:t>
            </a:r>
            <a:r>
              <a:rPr lang="tr-TR" dirty="0" err="1" smtClean="0"/>
              <a:t>to</a:t>
            </a:r>
            <a:r>
              <a:rPr lang="tr-TR" dirty="0" smtClean="0"/>
              <a:t> </a:t>
            </a:r>
            <a:r>
              <a:rPr lang="tr-TR" dirty="0" err="1" smtClean="0"/>
              <a:t>Religious</a:t>
            </a:r>
            <a:r>
              <a:rPr lang="tr-TR" dirty="0" smtClean="0"/>
              <a:t> </a:t>
            </a:r>
            <a:r>
              <a:rPr lang="tr-TR" dirty="0" err="1" smtClean="0"/>
              <a:t>Education</a:t>
            </a:r>
            <a:r>
              <a:rPr lang="tr-TR" dirty="0" smtClean="0"/>
              <a:t> </a:t>
            </a:r>
            <a:r>
              <a:rPr lang="tr-TR" dirty="0" err="1" smtClean="0"/>
              <a:t>Course</a:t>
            </a:r>
            <a:r>
              <a:rPr lang="tr-TR" dirty="0" smtClean="0"/>
              <a:t>. </a:t>
            </a:r>
          </a:p>
          <a:p>
            <a:r>
              <a:rPr lang="tr-TR" dirty="0" err="1" smtClean="0"/>
              <a:t>The</a:t>
            </a:r>
            <a:r>
              <a:rPr lang="tr-TR" dirty="0" smtClean="0"/>
              <a:t> </a:t>
            </a:r>
            <a:r>
              <a:rPr lang="tr-TR" dirty="0" err="1" smtClean="0"/>
              <a:t>course</a:t>
            </a:r>
            <a:r>
              <a:rPr lang="tr-TR" dirty="0" smtClean="0"/>
              <a:t> is </a:t>
            </a:r>
            <a:r>
              <a:rPr lang="tr-TR" dirty="0" err="1" smtClean="0"/>
              <a:t>designed</a:t>
            </a:r>
            <a:r>
              <a:rPr lang="tr-TR" dirty="0" smtClean="0"/>
              <a:t> </a:t>
            </a:r>
            <a:r>
              <a:rPr lang="tr-TR" dirty="0" err="1" smtClean="0"/>
              <a:t>to</a:t>
            </a:r>
            <a:r>
              <a:rPr lang="tr-TR" dirty="0" smtClean="0"/>
              <a:t> </a:t>
            </a:r>
            <a:r>
              <a:rPr lang="tr-TR" dirty="0" err="1" smtClean="0"/>
              <a:t>help</a:t>
            </a:r>
            <a:r>
              <a:rPr lang="tr-TR" dirty="0" smtClean="0"/>
              <a:t> </a:t>
            </a:r>
            <a:r>
              <a:rPr lang="tr-TR" dirty="0" err="1" smtClean="0"/>
              <a:t>students</a:t>
            </a:r>
            <a:r>
              <a:rPr lang="tr-TR" dirty="0" smtClean="0"/>
              <a:t> </a:t>
            </a:r>
            <a:r>
              <a:rPr lang="tr-TR" dirty="0" err="1" smtClean="0"/>
              <a:t>understand</a:t>
            </a:r>
            <a:r>
              <a:rPr lang="tr-TR" dirty="0" smtClean="0"/>
              <a:t> </a:t>
            </a:r>
            <a:r>
              <a:rPr lang="tr-TR" dirty="0" err="1" smtClean="0"/>
              <a:t>and</a:t>
            </a:r>
            <a:r>
              <a:rPr lang="tr-TR" dirty="0" smtClean="0"/>
              <a:t> </a:t>
            </a:r>
            <a:r>
              <a:rPr lang="tr-TR" dirty="0" err="1" smtClean="0"/>
              <a:t>interpret</a:t>
            </a:r>
            <a:r>
              <a:rPr lang="tr-TR" dirty="0" smtClean="0"/>
              <a:t> </a:t>
            </a:r>
            <a:r>
              <a:rPr lang="tr-TR" dirty="0" err="1" smtClean="0"/>
              <a:t>Islamic</a:t>
            </a:r>
            <a:r>
              <a:rPr lang="tr-TR" dirty="0" smtClean="0"/>
              <a:t> </a:t>
            </a:r>
            <a:r>
              <a:rPr lang="tr-TR" dirty="0" err="1" smtClean="0"/>
              <a:t>Religious</a:t>
            </a:r>
            <a:r>
              <a:rPr lang="tr-TR" dirty="0" smtClean="0"/>
              <a:t> </a:t>
            </a:r>
            <a:r>
              <a:rPr lang="tr-TR" dirty="0" err="1" smtClean="0"/>
              <a:t>Education</a:t>
            </a:r>
            <a:r>
              <a:rPr lang="tr-TR" dirty="0" smtClean="0"/>
              <a:t> </a:t>
            </a:r>
            <a:r>
              <a:rPr lang="tr-TR" dirty="0" err="1" smtClean="0"/>
              <a:t>from</a:t>
            </a:r>
            <a:r>
              <a:rPr lang="tr-TR" dirty="0" smtClean="0"/>
              <a:t> an </a:t>
            </a:r>
            <a:r>
              <a:rPr lang="tr-TR" dirty="0" err="1" smtClean="0"/>
              <a:t>interfaith</a:t>
            </a:r>
            <a:r>
              <a:rPr lang="tr-TR" dirty="0" smtClean="0"/>
              <a:t> </a:t>
            </a:r>
            <a:r>
              <a:rPr lang="tr-TR" dirty="0" err="1" smtClean="0"/>
              <a:t>perspective</a:t>
            </a:r>
            <a:r>
              <a:rPr lang="tr-TR" dirty="0" smtClean="0"/>
              <a:t>.   </a:t>
            </a:r>
            <a:r>
              <a:rPr lang="en-US" dirty="0" smtClean="0"/>
              <a:t>More recently, </a:t>
            </a:r>
            <a:r>
              <a:rPr lang="en-CA" dirty="0" smtClean="0"/>
              <a:t>religious education has taken on further tasks. A </a:t>
            </a:r>
            <a:r>
              <a:rPr lang="en-US" dirty="0" smtClean="0"/>
              <a:t>rapidly diversifying student population in public schools has forced the subject  to pay more attention on how to teach religion.</a:t>
            </a:r>
            <a:r>
              <a:rPr lang="tr-TR" dirty="0" smtClean="0"/>
              <a:t>   </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err="1" smtClean="0"/>
              <a:t>Taking</a:t>
            </a:r>
            <a:r>
              <a:rPr lang="tr-TR" dirty="0" smtClean="0"/>
              <a:t> </a:t>
            </a:r>
            <a:r>
              <a:rPr lang="tr-TR" dirty="0" err="1" smtClean="0"/>
              <a:t>the</a:t>
            </a:r>
            <a:r>
              <a:rPr lang="tr-TR" dirty="0" smtClean="0"/>
              <a:t> </a:t>
            </a:r>
            <a:r>
              <a:rPr lang="tr-TR" dirty="0" err="1" smtClean="0"/>
              <a:t>multiplicity</a:t>
            </a:r>
            <a:r>
              <a:rPr lang="tr-TR" dirty="0" smtClean="0"/>
              <a:t> of </a:t>
            </a:r>
            <a:r>
              <a:rPr lang="tr-TR" dirty="0" err="1" smtClean="0"/>
              <a:t>faith</a:t>
            </a:r>
            <a:r>
              <a:rPr lang="tr-TR" dirty="0" smtClean="0"/>
              <a:t> </a:t>
            </a:r>
            <a:r>
              <a:rPr lang="tr-TR" dirty="0" err="1" smtClean="0"/>
              <a:t>traditions</a:t>
            </a:r>
            <a:r>
              <a:rPr lang="tr-TR" dirty="0" smtClean="0"/>
              <a:t> </a:t>
            </a:r>
            <a:r>
              <a:rPr lang="tr-TR" dirty="0" err="1" smtClean="0"/>
              <a:t>making</a:t>
            </a:r>
            <a:r>
              <a:rPr lang="tr-TR" dirty="0" smtClean="0"/>
              <a:t> </a:t>
            </a:r>
            <a:r>
              <a:rPr lang="tr-TR" dirty="0" err="1" smtClean="0"/>
              <a:t>up</a:t>
            </a:r>
            <a:r>
              <a:rPr lang="tr-TR" dirty="0" smtClean="0"/>
              <a:t> </a:t>
            </a:r>
            <a:r>
              <a:rPr lang="tr-TR" dirty="0" err="1" smtClean="0"/>
              <a:t>the</a:t>
            </a:r>
            <a:r>
              <a:rPr lang="tr-TR" dirty="0" smtClean="0"/>
              <a:t> global </a:t>
            </a:r>
            <a:r>
              <a:rPr lang="tr-TR" dirty="0" err="1" smtClean="0"/>
              <a:t>religious</a:t>
            </a:r>
            <a:r>
              <a:rPr lang="tr-TR" dirty="0" smtClean="0"/>
              <a:t> </a:t>
            </a:r>
            <a:r>
              <a:rPr lang="tr-TR" dirty="0" err="1" smtClean="0"/>
              <a:t>landscape</a:t>
            </a:r>
            <a:r>
              <a:rPr lang="tr-TR" dirty="0" smtClean="0"/>
              <a:t> ,  </a:t>
            </a:r>
            <a:r>
              <a:rPr lang="tr-TR" dirty="0" err="1" smtClean="0"/>
              <a:t>the</a:t>
            </a:r>
            <a:r>
              <a:rPr lang="tr-TR" dirty="0" smtClean="0"/>
              <a:t> </a:t>
            </a:r>
            <a:r>
              <a:rPr lang="tr-TR" dirty="0" err="1" smtClean="0"/>
              <a:t>direction</a:t>
            </a:r>
            <a:r>
              <a:rPr lang="tr-TR" dirty="0" smtClean="0"/>
              <a:t> of </a:t>
            </a:r>
            <a:r>
              <a:rPr lang="tr-TR" dirty="0" err="1" smtClean="0"/>
              <a:t>religious</a:t>
            </a:r>
            <a:r>
              <a:rPr lang="tr-TR" dirty="0" smtClean="0"/>
              <a:t> </a:t>
            </a:r>
            <a:r>
              <a:rPr lang="tr-TR" dirty="0" err="1" smtClean="0"/>
              <a:t>education</a:t>
            </a:r>
            <a:r>
              <a:rPr lang="tr-TR" dirty="0" smtClean="0"/>
              <a:t> has </a:t>
            </a:r>
            <a:r>
              <a:rPr lang="tr-TR" dirty="0" err="1" smtClean="0"/>
              <a:t>moved</a:t>
            </a:r>
            <a:r>
              <a:rPr lang="tr-TR" dirty="0" smtClean="0"/>
              <a:t> </a:t>
            </a:r>
            <a:r>
              <a:rPr lang="tr-TR" dirty="0" err="1" smtClean="0"/>
              <a:t>to</a:t>
            </a:r>
            <a:r>
              <a:rPr lang="tr-TR" dirty="0" smtClean="0"/>
              <a:t> </a:t>
            </a:r>
            <a:r>
              <a:rPr lang="tr-TR" dirty="0" err="1" smtClean="0"/>
              <a:t>interreligious</a:t>
            </a:r>
            <a:r>
              <a:rPr lang="tr-TR" dirty="0" smtClean="0"/>
              <a:t> </a:t>
            </a:r>
            <a:r>
              <a:rPr lang="tr-TR" dirty="0" err="1" smtClean="0"/>
              <a:t>direction</a:t>
            </a:r>
            <a:r>
              <a:rPr lang="tr-TR" dirty="0" smtClean="0"/>
              <a:t>. </a:t>
            </a:r>
            <a:r>
              <a:rPr lang="tr-TR" dirty="0" err="1" smtClean="0"/>
              <a:t>It</a:t>
            </a:r>
            <a:r>
              <a:rPr lang="tr-TR" dirty="0" smtClean="0"/>
              <a:t> is </a:t>
            </a:r>
            <a:r>
              <a:rPr lang="tr-TR" dirty="0" err="1" smtClean="0"/>
              <a:t>essential</a:t>
            </a:r>
            <a:r>
              <a:rPr lang="tr-TR" dirty="0" smtClean="0"/>
              <a:t> </a:t>
            </a:r>
            <a:r>
              <a:rPr lang="tr-TR" dirty="0" err="1" smtClean="0"/>
              <a:t>to</a:t>
            </a:r>
            <a:r>
              <a:rPr lang="tr-TR" dirty="0" smtClean="0"/>
              <a:t> </a:t>
            </a:r>
            <a:r>
              <a:rPr lang="tr-TR" dirty="0" err="1" smtClean="0"/>
              <a:t>improve</a:t>
            </a:r>
            <a:r>
              <a:rPr lang="tr-TR" dirty="0" smtClean="0"/>
              <a:t> </a:t>
            </a:r>
            <a:r>
              <a:rPr lang="tr-TR" dirty="0" err="1" smtClean="0"/>
              <a:t>students</a:t>
            </a:r>
            <a:r>
              <a:rPr lang="tr-TR" dirty="0" smtClean="0"/>
              <a:t> </a:t>
            </a:r>
            <a:r>
              <a:rPr lang="tr-TR" dirty="0" err="1" smtClean="0"/>
              <a:t>knowledge</a:t>
            </a:r>
            <a:r>
              <a:rPr lang="tr-TR" dirty="0" smtClean="0"/>
              <a:t> in </a:t>
            </a:r>
            <a:r>
              <a:rPr lang="tr-TR" dirty="0" err="1" smtClean="0"/>
              <a:t>their</a:t>
            </a:r>
            <a:r>
              <a:rPr lang="tr-TR" dirty="0" smtClean="0"/>
              <a:t> </a:t>
            </a:r>
            <a:r>
              <a:rPr lang="tr-TR" dirty="0" err="1" smtClean="0"/>
              <a:t>own</a:t>
            </a:r>
            <a:r>
              <a:rPr lang="tr-TR" dirty="0" smtClean="0"/>
              <a:t> </a:t>
            </a:r>
            <a:r>
              <a:rPr lang="tr-TR" dirty="0" err="1" smtClean="0"/>
              <a:t>religion</a:t>
            </a:r>
            <a:r>
              <a:rPr lang="tr-TR" dirty="0" smtClean="0"/>
              <a:t> but </a:t>
            </a:r>
            <a:r>
              <a:rPr lang="tr-TR" dirty="0" err="1" smtClean="0"/>
              <a:t>also</a:t>
            </a:r>
            <a:r>
              <a:rPr lang="tr-TR" dirty="0" smtClean="0"/>
              <a:t> </a:t>
            </a:r>
            <a:r>
              <a:rPr lang="tr-TR" dirty="0" err="1" smtClean="0"/>
              <a:t>lead</a:t>
            </a:r>
            <a:r>
              <a:rPr lang="tr-TR" dirty="0" smtClean="0"/>
              <a:t> </a:t>
            </a:r>
            <a:r>
              <a:rPr lang="tr-TR" dirty="0" err="1" smtClean="0"/>
              <a:t>them</a:t>
            </a:r>
            <a:r>
              <a:rPr lang="tr-TR" dirty="0" smtClean="0"/>
              <a:t> </a:t>
            </a:r>
            <a:r>
              <a:rPr lang="tr-TR" dirty="0" err="1" smtClean="0"/>
              <a:t>to</a:t>
            </a:r>
            <a:r>
              <a:rPr lang="tr-TR" dirty="0" smtClean="0"/>
              <a:t> a </a:t>
            </a:r>
            <a:r>
              <a:rPr lang="tr-TR" dirty="0" err="1" smtClean="0"/>
              <a:t>deeper</a:t>
            </a:r>
            <a:r>
              <a:rPr lang="tr-TR" dirty="0" smtClean="0"/>
              <a:t> </a:t>
            </a:r>
            <a:r>
              <a:rPr lang="tr-TR" dirty="0" err="1" smtClean="0"/>
              <a:t>discover</a:t>
            </a:r>
            <a:r>
              <a:rPr lang="tr-TR" dirty="0" smtClean="0"/>
              <a:t> of </a:t>
            </a:r>
            <a:r>
              <a:rPr lang="tr-TR" dirty="0" err="1" smtClean="0"/>
              <a:t>the</a:t>
            </a:r>
            <a:r>
              <a:rPr lang="tr-TR" dirty="0" smtClean="0"/>
              <a:t> </a:t>
            </a:r>
            <a:r>
              <a:rPr lang="tr-TR" dirty="0" err="1" smtClean="0"/>
              <a:t>richness</a:t>
            </a:r>
            <a:r>
              <a:rPr lang="tr-TR" dirty="0" smtClean="0"/>
              <a:t> of </a:t>
            </a:r>
            <a:r>
              <a:rPr lang="tr-TR" dirty="0" err="1" smtClean="0"/>
              <a:t>their</a:t>
            </a:r>
            <a:r>
              <a:rPr lang="tr-TR" dirty="0" smtClean="0"/>
              <a:t> </a:t>
            </a:r>
            <a:r>
              <a:rPr lang="tr-TR" dirty="0" err="1" smtClean="0"/>
              <a:t>own</a:t>
            </a:r>
            <a:r>
              <a:rPr lang="tr-TR" dirty="0" smtClean="0"/>
              <a:t> </a:t>
            </a:r>
            <a:r>
              <a:rPr lang="tr-TR" dirty="0" err="1" smtClean="0"/>
              <a:t>and</a:t>
            </a:r>
            <a:r>
              <a:rPr lang="tr-TR" dirty="0" smtClean="0"/>
              <a:t> of </a:t>
            </a:r>
            <a:r>
              <a:rPr lang="tr-TR" dirty="0" err="1" smtClean="0"/>
              <a:t>the</a:t>
            </a:r>
            <a:r>
              <a:rPr lang="tr-TR" dirty="0" smtClean="0"/>
              <a:t> </a:t>
            </a:r>
            <a:r>
              <a:rPr lang="tr-TR" dirty="0" err="1" smtClean="0"/>
              <a:t>others</a:t>
            </a:r>
            <a:r>
              <a:rPr lang="tr-TR" dirty="0" smtClean="0"/>
              <a:t>’. At </a:t>
            </a:r>
            <a:r>
              <a:rPr lang="tr-TR" dirty="0" err="1" smtClean="0"/>
              <a:t>the</a:t>
            </a:r>
            <a:r>
              <a:rPr lang="tr-TR" dirty="0" smtClean="0"/>
              <a:t> </a:t>
            </a:r>
            <a:r>
              <a:rPr lang="tr-TR" dirty="0" err="1" smtClean="0"/>
              <a:t>heart</a:t>
            </a:r>
            <a:r>
              <a:rPr lang="tr-TR" dirty="0" smtClean="0"/>
              <a:t> of </a:t>
            </a:r>
            <a:r>
              <a:rPr lang="tr-TR" dirty="0" err="1" smtClean="0"/>
              <a:t>this</a:t>
            </a:r>
            <a:r>
              <a:rPr lang="tr-TR" dirty="0" smtClean="0"/>
              <a:t>   </a:t>
            </a:r>
            <a:r>
              <a:rPr lang="tr-TR" dirty="0" err="1" smtClean="0"/>
              <a:t>learning</a:t>
            </a:r>
            <a:r>
              <a:rPr lang="tr-TR" dirty="0" smtClean="0"/>
              <a:t> in </a:t>
            </a:r>
            <a:r>
              <a:rPr lang="tr-TR" dirty="0" err="1" smtClean="0"/>
              <a:t>encounter</a:t>
            </a:r>
            <a:r>
              <a:rPr lang="tr-TR" dirty="0" smtClean="0"/>
              <a:t> is a </a:t>
            </a:r>
            <a:r>
              <a:rPr lang="tr-TR" dirty="0" err="1" smtClean="0"/>
              <a:t>greater</a:t>
            </a:r>
            <a:r>
              <a:rPr lang="tr-TR" dirty="0" smtClean="0"/>
              <a:t> </a:t>
            </a:r>
            <a:r>
              <a:rPr lang="tr-TR" dirty="0" err="1" smtClean="0"/>
              <a:t>knowledge</a:t>
            </a:r>
            <a:r>
              <a:rPr lang="tr-TR" dirty="0" smtClean="0"/>
              <a:t> </a:t>
            </a:r>
            <a:r>
              <a:rPr lang="tr-TR" dirty="0" err="1" smtClean="0"/>
              <a:t>and</a:t>
            </a:r>
            <a:r>
              <a:rPr lang="tr-TR" dirty="0" smtClean="0"/>
              <a:t> a </a:t>
            </a:r>
            <a:r>
              <a:rPr lang="tr-TR" dirty="0" err="1" smtClean="0"/>
              <a:t>deeper</a:t>
            </a:r>
            <a:r>
              <a:rPr lang="tr-TR" dirty="0" smtClean="0"/>
              <a:t> </a:t>
            </a:r>
            <a:r>
              <a:rPr lang="tr-TR" dirty="0" err="1" smtClean="0"/>
              <a:t>respect</a:t>
            </a:r>
            <a:r>
              <a:rPr lang="tr-TR" dirty="0" smtClean="0"/>
              <a:t> of </a:t>
            </a:r>
            <a:r>
              <a:rPr lang="tr-TR" dirty="0" err="1" smtClean="0"/>
              <a:t>the</a:t>
            </a:r>
            <a:r>
              <a:rPr lang="tr-TR" dirty="0" smtClean="0"/>
              <a:t> self </a:t>
            </a:r>
            <a:r>
              <a:rPr lang="tr-TR" dirty="0" err="1" smtClean="0"/>
              <a:t>and</a:t>
            </a:r>
            <a:r>
              <a:rPr lang="tr-TR" dirty="0" smtClean="0"/>
              <a:t> </a:t>
            </a:r>
            <a:r>
              <a:rPr lang="tr-TR" dirty="0" err="1" smtClean="0"/>
              <a:t>the</a:t>
            </a:r>
            <a:r>
              <a:rPr lang="tr-TR" dirty="0" smtClean="0"/>
              <a:t> </a:t>
            </a:r>
            <a:r>
              <a:rPr lang="tr-TR" dirty="0" err="1" smtClean="0"/>
              <a:t>other</a:t>
            </a:r>
            <a:r>
              <a:rPr lang="tr-TR" dirty="0" smtClean="0"/>
              <a:t>.</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smtClean="0"/>
              <a:t>The course engages with the following query:</a:t>
            </a:r>
            <a:endParaRPr lang="tr-TR" dirty="0" smtClean="0"/>
          </a:p>
          <a:p>
            <a:r>
              <a:rPr lang="en-US" dirty="0" smtClean="0"/>
              <a:t>“What would it mean if we transformed our religious education system so that students  were empowered to know how to engage with diversity in order to find guidance to crafting meaningful lives for themselves and others?”  </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smtClean="0"/>
              <a:t>Structure</a:t>
            </a:r>
            <a:r>
              <a:rPr lang="tr-TR" dirty="0" smtClean="0"/>
              <a:t> of </a:t>
            </a:r>
            <a:r>
              <a:rPr lang="tr-TR" dirty="0" err="1" smtClean="0"/>
              <a:t>the</a:t>
            </a:r>
            <a:r>
              <a:rPr lang="tr-TR" dirty="0" smtClean="0"/>
              <a:t> </a:t>
            </a:r>
            <a:r>
              <a:rPr lang="tr-TR" dirty="0" err="1" smtClean="0"/>
              <a:t>Course</a:t>
            </a:r>
            <a:r>
              <a:rPr lang="tr-TR" dirty="0" smtClean="0"/>
              <a:t> </a:t>
            </a:r>
          </a:p>
          <a:p>
            <a:r>
              <a:rPr lang="tr-TR" dirty="0" err="1" smtClean="0"/>
              <a:t>The</a:t>
            </a:r>
            <a:r>
              <a:rPr lang="tr-TR" dirty="0" smtClean="0"/>
              <a:t> </a:t>
            </a:r>
            <a:r>
              <a:rPr lang="tr-TR" dirty="0" err="1" smtClean="0"/>
              <a:t>course</a:t>
            </a:r>
            <a:r>
              <a:rPr lang="tr-TR" dirty="0" smtClean="0"/>
              <a:t> is </a:t>
            </a:r>
            <a:r>
              <a:rPr lang="tr-TR" dirty="0" err="1" smtClean="0"/>
              <a:t>based</a:t>
            </a:r>
            <a:r>
              <a:rPr lang="tr-TR" dirty="0" smtClean="0"/>
              <a:t> on </a:t>
            </a:r>
            <a:r>
              <a:rPr lang="tr-TR" dirty="0" err="1" smtClean="0"/>
              <a:t>transformative</a:t>
            </a:r>
            <a:r>
              <a:rPr lang="tr-TR" dirty="0" smtClean="0"/>
              <a:t> </a:t>
            </a:r>
            <a:r>
              <a:rPr lang="tr-TR" dirty="0" err="1" smtClean="0"/>
              <a:t>learning</a:t>
            </a:r>
            <a:r>
              <a:rPr lang="tr-TR" dirty="0" smtClean="0"/>
              <a:t> model </a:t>
            </a:r>
            <a:r>
              <a:rPr lang="tr-TR" dirty="0" err="1" smtClean="0"/>
              <a:t>which</a:t>
            </a:r>
            <a:r>
              <a:rPr lang="tr-TR" dirty="0" smtClean="0"/>
              <a:t> I </a:t>
            </a:r>
            <a:r>
              <a:rPr lang="tr-TR" dirty="0" err="1" smtClean="0"/>
              <a:t>coined</a:t>
            </a:r>
            <a:r>
              <a:rPr lang="tr-TR" dirty="0" smtClean="0"/>
              <a:t> as “</a:t>
            </a:r>
            <a:r>
              <a:rPr lang="tr-TR" dirty="0" err="1" smtClean="0"/>
              <a:t>reflection</a:t>
            </a:r>
            <a:r>
              <a:rPr lang="tr-TR" dirty="0" smtClean="0"/>
              <a:t> in </a:t>
            </a:r>
            <a:r>
              <a:rPr lang="tr-TR" dirty="0" err="1" smtClean="0"/>
              <a:t>action</a:t>
            </a:r>
            <a:r>
              <a:rPr lang="tr-TR" dirty="0" smtClean="0"/>
              <a:t>”. </a:t>
            </a:r>
          </a:p>
          <a:p>
            <a:r>
              <a:rPr lang="tr-TR" dirty="0" err="1" smtClean="0"/>
              <a:t>We</a:t>
            </a:r>
            <a:r>
              <a:rPr lang="tr-TR" dirty="0" smtClean="0"/>
              <a:t> as, </a:t>
            </a:r>
            <a:r>
              <a:rPr lang="tr-TR" dirty="0" err="1" smtClean="0"/>
              <a:t>lecturer</a:t>
            </a:r>
            <a:r>
              <a:rPr lang="tr-TR" dirty="0" smtClean="0"/>
              <a:t> </a:t>
            </a:r>
            <a:r>
              <a:rPr lang="tr-TR" dirty="0" err="1" smtClean="0"/>
              <a:t>and</a:t>
            </a:r>
            <a:r>
              <a:rPr lang="tr-TR" dirty="0" smtClean="0"/>
              <a:t> </a:t>
            </a:r>
            <a:r>
              <a:rPr lang="tr-TR" dirty="0" err="1" smtClean="0"/>
              <a:t>teaching</a:t>
            </a:r>
            <a:r>
              <a:rPr lang="tr-TR" dirty="0" smtClean="0"/>
              <a:t> </a:t>
            </a:r>
            <a:r>
              <a:rPr lang="tr-TR" dirty="0" err="1" smtClean="0"/>
              <a:t>assistan</a:t>
            </a:r>
            <a:r>
              <a:rPr lang="tr-TR" dirty="0" smtClean="0"/>
              <a:t>, </a:t>
            </a:r>
            <a:r>
              <a:rPr lang="tr-TR" dirty="0" err="1" smtClean="0"/>
              <a:t>prepare</a:t>
            </a:r>
            <a:r>
              <a:rPr lang="tr-TR" dirty="0" smtClean="0"/>
              <a:t>” </a:t>
            </a:r>
            <a:r>
              <a:rPr lang="tr-TR" dirty="0" err="1" smtClean="0"/>
              <a:t>essential”questions</a:t>
            </a:r>
            <a:r>
              <a:rPr lang="tr-TR" dirty="0" smtClean="0"/>
              <a:t> </a:t>
            </a:r>
            <a:r>
              <a:rPr lang="tr-TR" dirty="0" err="1" smtClean="0"/>
              <a:t>for</a:t>
            </a:r>
            <a:r>
              <a:rPr lang="tr-TR" dirty="0" smtClean="0"/>
              <a:t> </a:t>
            </a:r>
            <a:r>
              <a:rPr lang="tr-TR" dirty="0" err="1" smtClean="0"/>
              <a:t>each</a:t>
            </a:r>
            <a:r>
              <a:rPr lang="tr-TR" dirty="0" smtClean="0"/>
              <a:t> </a:t>
            </a:r>
            <a:r>
              <a:rPr lang="tr-TR" dirty="0" err="1" smtClean="0"/>
              <a:t>lesson</a:t>
            </a:r>
            <a:r>
              <a:rPr lang="tr-TR" dirty="0" smtClean="0"/>
              <a:t> </a:t>
            </a:r>
            <a:r>
              <a:rPr lang="tr-TR" dirty="0" err="1" smtClean="0"/>
              <a:t>and</a:t>
            </a:r>
            <a:r>
              <a:rPr lang="tr-TR" dirty="0" smtClean="0"/>
              <a:t> </a:t>
            </a:r>
            <a:r>
              <a:rPr lang="tr-TR" dirty="0" err="1" smtClean="0"/>
              <a:t>share</a:t>
            </a:r>
            <a:r>
              <a:rPr lang="tr-TR" dirty="0" smtClean="0"/>
              <a:t> </a:t>
            </a:r>
            <a:r>
              <a:rPr lang="tr-TR" dirty="0" err="1" smtClean="0"/>
              <a:t>them</a:t>
            </a:r>
            <a:r>
              <a:rPr lang="tr-TR" dirty="0" smtClean="0"/>
              <a:t> </a:t>
            </a:r>
            <a:r>
              <a:rPr lang="tr-TR" dirty="0" err="1" smtClean="0"/>
              <a:t>with</a:t>
            </a:r>
            <a:r>
              <a:rPr lang="tr-TR" dirty="0" smtClean="0"/>
              <a:t> </a:t>
            </a:r>
            <a:r>
              <a:rPr lang="tr-TR" dirty="0" err="1" smtClean="0"/>
              <a:t>the</a:t>
            </a:r>
            <a:r>
              <a:rPr lang="tr-TR" dirty="0" smtClean="0"/>
              <a:t> </a:t>
            </a:r>
            <a:r>
              <a:rPr lang="tr-TR" dirty="0" err="1" smtClean="0"/>
              <a:t>students</a:t>
            </a:r>
            <a:r>
              <a:rPr lang="tr-TR" dirty="0" smtClean="0"/>
              <a:t>.</a:t>
            </a:r>
          </a:p>
          <a:p>
            <a:r>
              <a:rPr lang="tr-TR" dirty="0" err="1" smtClean="0"/>
              <a:t>Encourage</a:t>
            </a:r>
            <a:r>
              <a:rPr lang="tr-TR" dirty="0" smtClean="0"/>
              <a:t> </a:t>
            </a:r>
            <a:r>
              <a:rPr lang="tr-TR" dirty="0" err="1" smtClean="0"/>
              <a:t>the</a:t>
            </a:r>
            <a:r>
              <a:rPr lang="tr-TR" dirty="0" smtClean="0"/>
              <a:t> </a:t>
            </a:r>
            <a:r>
              <a:rPr lang="tr-TR" dirty="0" err="1" smtClean="0"/>
              <a:t>students</a:t>
            </a:r>
            <a:r>
              <a:rPr lang="tr-TR" dirty="0" smtClean="0"/>
              <a:t> </a:t>
            </a:r>
            <a:r>
              <a:rPr lang="tr-TR" dirty="0" err="1" smtClean="0"/>
              <a:t>to</a:t>
            </a:r>
            <a:r>
              <a:rPr lang="tr-TR" dirty="0" smtClean="0"/>
              <a:t> </a:t>
            </a:r>
            <a:r>
              <a:rPr lang="tr-TR" dirty="0" err="1" smtClean="0"/>
              <a:t>reflect</a:t>
            </a:r>
            <a:r>
              <a:rPr lang="tr-TR" dirty="0" smtClean="0"/>
              <a:t> on </a:t>
            </a:r>
            <a:r>
              <a:rPr lang="tr-TR" dirty="0" err="1" smtClean="0"/>
              <a:t>their</a:t>
            </a:r>
            <a:r>
              <a:rPr lang="tr-TR" dirty="0" smtClean="0"/>
              <a:t> </a:t>
            </a:r>
            <a:r>
              <a:rPr lang="tr-TR" dirty="0" err="1" smtClean="0"/>
              <a:t>educational</a:t>
            </a:r>
            <a:r>
              <a:rPr lang="tr-TR" dirty="0" smtClean="0"/>
              <a:t> background in </a:t>
            </a:r>
            <a:r>
              <a:rPr lang="tr-TR" dirty="0" err="1" smtClean="0"/>
              <a:t>responding</a:t>
            </a:r>
            <a:r>
              <a:rPr lang="tr-TR" dirty="0" smtClean="0"/>
              <a:t> </a:t>
            </a:r>
            <a:r>
              <a:rPr lang="tr-TR" dirty="0" err="1" smtClean="0"/>
              <a:t>the</a:t>
            </a:r>
            <a:r>
              <a:rPr lang="tr-TR" dirty="0" smtClean="0"/>
              <a:t> </a:t>
            </a:r>
            <a:r>
              <a:rPr lang="tr-TR" dirty="0" err="1" smtClean="0"/>
              <a:t>questions</a:t>
            </a:r>
            <a:r>
              <a:rPr lang="tr-TR" dirty="0" smtClean="0"/>
              <a:t> </a:t>
            </a:r>
            <a:r>
              <a:rPr lang="tr-TR" dirty="0" err="1" smtClean="0"/>
              <a:t>and</a:t>
            </a:r>
            <a:r>
              <a:rPr lang="tr-TR" dirty="0" smtClean="0"/>
              <a:t> </a:t>
            </a:r>
            <a:r>
              <a:rPr lang="tr-TR" dirty="0" err="1" smtClean="0"/>
              <a:t>read</a:t>
            </a:r>
            <a:r>
              <a:rPr lang="tr-TR" dirty="0" smtClean="0"/>
              <a:t> </a:t>
            </a:r>
            <a:r>
              <a:rPr lang="tr-TR" dirty="0" err="1" smtClean="0"/>
              <a:t>the</a:t>
            </a:r>
            <a:r>
              <a:rPr lang="tr-TR" dirty="0" smtClean="0"/>
              <a:t> </a:t>
            </a:r>
            <a:r>
              <a:rPr lang="tr-TR" dirty="0" err="1" smtClean="0"/>
              <a:t>required</a:t>
            </a:r>
            <a:r>
              <a:rPr lang="tr-TR" dirty="0" smtClean="0"/>
              <a:t> </a:t>
            </a:r>
            <a:r>
              <a:rPr lang="tr-TR" dirty="0" err="1" smtClean="0"/>
              <a:t>articles</a:t>
            </a:r>
            <a:r>
              <a:rPr lang="tr-TR" dirty="0" smtClean="0"/>
              <a:t>.</a:t>
            </a:r>
          </a:p>
          <a:p>
            <a:r>
              <a:rPr lang="tr-TR" dirty="0" smtClean="0"/>
              <a:t>Start </a:t>
            </a:r>
            <a:r>
              <a:rPr lang="tr-TR" dirty="0" err="1" smtClean="0"/>
              <a:t>each</a:t>
            </a:r>
            <a:r>
              <a:rPr lang="tr-TR" dirty="0" smtClean="0"/>
              <a:t> </a:t>
            </a:r>
            <a:r>
              <a:rPr lang="tr-TR" dirty="0" err="1" smtClean="0"/>
              <a:t>lesson</a:t>
            </a:r>
            <a:r>
              <a:rPr lang="tr-TR" dirty="0" smtClean="0"/>
              <a:t> </a:t>
            </a:r>
            <a:r>
              <a:rPr lang="tr-TR" dirty="0" err="1" smtClean="0"/>
              <a:t>with</a:t>
            </a:r>
            <a:r>
              <a:rPr lang="tr-TR" dirty="0" smtClean="0"/>
              <a:t> a </a:t>
            </a:r>
            <a:r>
              <a:rPr lang="tr-TR" dirty="0" err="1" smtClean="0"/>
              <a:t>conversation</a:t>
            </a:r>
            <a:r>
              <a:rPr lang="tr-TR" dirty="0" smtClean="0"/>
              <a:t> </a:t>
            </a:r>
            <a:r>
              <a:rPr lang="tr-TR" dirty="0" err="1" smtClean="0"/>
              <a:t>which</a:t>
            </a:r>
            <a:r>
              <a:rPr lang="tr-TR" dirty="0" smtClean="0"/>
              <a:t> </a:t>
            </a:r>
            <a:r>
              <a:rPr lang="tr-TR" dirty="0" err="1" smtClean="0"/>
              <a:t>leads</a:t>
            </a:r>
            <a:r>
              <a:rPr lang="tr-TR" dirty="0" smtClean="0"/>
              <a:t> </a:t>
            </a:r>
            <a:r>
              <a:rPr lang="tr-TR" dirty="0" err="1" smtClean="0"/>
              <a:t>to</a:t>
            </a:r>
            <a:r>
              <a:rPr lang="tr-TR" dirty="0" smtClean="0"/>
              <a:t> </a:t>
            </a:r>
            <a:r>
              <a:rPr lang="tr-TR" dirty="0" err="1" smtClean="0"/>
              <a:t>further</a:t>
            </a:r>
            <a:r>
              <a:rPr lang="tr-TR" dirty="0" smtClean="0"/>
              <a:t> </a:t>
            </a:r>
            <a:r>
              <a:rPr lang="tr-TR" dirty="0" err="1" smtClean="0"/>
              <a:t>questions</a:t>
            </a:r>
            <a:r>
              <a:rPr lang="tr-TR" dirty="0" smtClean="0"/>
              <a:t> </a:t>
            </a:r>
            <a:r>
              <a:rPr lang="tr-TR" dirty="0" err="1" smtClean="0"/>
              <a:t>and</a:t>
            </a:r>
            <a:r>
              <a:rPr lang="tr-TR" dirty="0" smtClean="0"/>
              <a:t> </a:t>
            </a:r>
            <a:r>
              <a:rPr lang="tr-TR" dirty="0" err="1" smtClean="0"/>
              <a:t>response</a:t>
            </a:r>
            <a:r>
              <a:rPr lang="tr-TR" dirty="0" smtClean="0"/>
              <a:t>.</a:t>
            </a:r>
          </a:p>
          <a:p>
            <a:endParaRPr lang="tr-TR" dirty="0" smtClean="0"/>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Invite</a:t>
            </a:r>
            <a:r>
              <a:rPr lang="tr-TR" dirty="0" smtClean="0"/>
              <a:t> </a:t>
            </a:r>
            <a:r>
              <a:rPr lang="tr-TR" dirty="0" err="1" smtClean="0"/>
              <a:t>students</a:t>
            </a:r>
            <a:r>
              <a:rPr lang="tr-TR" dirty="0" smtClean="0"/>
              <a:t> at </a:t>
            </a:r>
            <a:r>
              <a:rPr lang="tr-TR" dirty="0" err="1" smtClean="0"/>
              <a:t>the</a:t>
            </a:r>
            <a:r>
              <a:rPr lang="tr-TR" dirty="0" smtClean="0"/>
              <a:t> </a:t>
            </a:r>
            <a:r>
              <a:rPr lang="tr-TR" dirty="0" err="1" smtClean="0"/>
              <a:t>end</a:t>
            </a:r>
            <a:r>
              <a:rPr lang="tr-TR" dirty="0" smtClean="0"/>
              <a:t> of </a:t>
            </a:r>
            <a:r>
              <a:rPr lang="tr-TR" dirty="0" err="1" smtClean="0"/>
              <a:t>each</a:t>
            </a:r>
            <a:r>
              <a:rPr lang="tr-TR" dirty="0" smtClean="0"/>
              <a:t> </a:t>
            </a:r>
            <a:r>
              <a:rPr lang="tr-TR" dirty="0" err="1" smtClean="0"/>
              <a:t>lesson</a:t>
            </a:r>
            <a:r>
              <a:rPr lang="tr-TR" dirty="0" smtClean="0"/>
              <a:t> </a:t>
            </a:r>
            <a:r>
              <a:rPr lang="tr-TR" dirty="0" err="1" smtClean="0"/>
              <a:t>for</a:t>
            </a:r>
            <a:r>
              <a:rPr lang="tr-TR" dirty="0" smtClean="0"/>
              <a:t> </a:t>
            </a:r>
            <a:r>
              <a:rPr lang="tr-TR" dirty="0" err="1" smtClean="0"/>
              <a:t>the</a:t>
            </a:r>
            <a:r>
              <a:rPr lang="tr-TR" dirty="0" smtClean="0"/>
              <a:t> </a:t>
            </a:r>
            <a:r>
              <a:rPr lang="tr-TR" dirty="0" err="1" smtClean="0"/>
              <a:t>following</a:t>
            </a:r>
            <a:r>
              <a:rPr lang="tr-TR" dirty="0" smtClean="0"/>
              <a:t> </a:t>
            </a:r>
            <a:r>
              <a:rPr lang="tr-TR" dirty="0" err="1" smtClean="0"/>
              <a:t>activities</a:t>
            </a:r>
            <a:r>
              <a:rPr lang="tr-TR" dirty="0" smtClean="0"/>
              <a:t> </a:t>
            </a:r>
            <a:r>
              <a:rPr lang="tr-TR" dirty="0" err="1" smtClean="0"/>
              <a:t>related</a:t>
            </a:r>
            <a:r>
              <a:rPr lang="tr-TR" dirty="0" smtClean="0"/>
              <a:t> </a:t>
            </a:r>
            <a:r>
              <a:rPr lang="tr-TR" dirty="0" err="1" smtClean="0"/>
              <a:t>to</a:t>
            </a:r>
            <a:r>
              <a:rPr lang="tr-TR" dirty="0" smtClean="0"/>
              <a:t> </a:t>
            </a:r>
            <a:r>
              <a:rPr lang="tr-TR" dirty="0" err="1" smtClean="0"/>
              <a:t>the</a:t>
            </a:r>
            <a:r>
              <a:rPr lang="tr-TR" dirty="0" smtClean="0"/>
              <a:t> </a:t>
            </a:r>
            <a:r>
              <a:rPr lang="tr-TR" dirty="0" err="1" smtClean="0"/>
              <a:t>content</a:t>
            </a:r>
            <a:r>
              <a:rPr lang="tr-TR" dirty="0" smtClean="0"/>
              <a:t>;</a:t>
            </a:r>
          </a:p>
          <a:p>
            <a:r>
              <a:rPr lang="tr-TR" dirty="0" err="1" smtClean="0"/>
              <a:t>Point</a:t>
            </a:r>
            <a:r>
              <a:rPr lang="tr-TR" dirty="0" smtClean="0"/>
              <a:t> </a:t>
            </a:r>
            <a:r>
              <a:rPr lang="tr-TR" dirty="0" err="1" smtClean="0"/>
              <a:t>to</a:t>
            </a:r>
            <a:r>
              <a:rPr lang="tr-TR" dirty="0" smtClean="0"/>
              <a:t> </a:t>
            </a:r>
            <a:r>
              <a:rPr lang="tr-TR" dirty="0" err="1" smtClean="0"/>
              <a:t>ponder</a:t>
            </a:r>
            <a:endParaRPr lang="tr-TR" dirty="0" smtClean="0"/>
          </a:p>
          <a:p>
            <a:r>
              <a:rPr lang="tr-TR" dirty="0" err="1" smtClean="0"/>
              <a:t>Teachings</a:t>
            </a:r>
            <a:r>
              <a:rPr lang="tr-TR" dirty="0" smtClean="0"/>
              <a:t> </a:t>
            </a:r>
            <a:r>
              <a:rPr lang="tr-TR" dirty="0" err="1" smtClean="0"/>
              <a:t>to</a:t>
            </a:r>
            <a:r>
              <a:rPr lang="tr-TR" dirty="0" smtClean="0"/>
              <a:t> </a:t>
            </a:r>
            <a:r>
              <a:rPr lang="tr-TR" dirty="0" err="1" smtClean="0"/>
              <a:t>remember</a:t>
            </a:r>
            <a:endParaRPr lang="tr-TR" dirty="0" smtClean="0"/>
          </a:p>
          <a:p>
            <a:r>
              <a:rPr lang="tr-TR" dirty="0" err="1" smtClean="0"/>
              <a:t>Questions</a:t>
            </a:r>
            <a:r>
              <a:rPr lang="tr-TR" dirty="0" smtClean="0"/>
              <a:t> </a:t>
            </a:r>
            <a:r>
              <a:rPr lang="tr-TR" dirty="0" err="1" smtClean="0"/>
              <a:t>to</a:t>
            </a:r>
            <a:r>
              <a:rPr lang="tr-TR" dirty="0" smtClean="0"/>
              <a:t> </a:t>
            </a:r>
            <a:r>
              <a:rPr lang="tr-TR" dirty="0" err="1" smtClean="0"/>
              <a:t>deepen</a:t>
            </a:r>
            <a:r>
              <a:rPr lang="tr-TR" dirty="0" smtClean="0"/>
              <a:t> </a:t>
            </a:r>
            <a:r>
              <a:rPr lang="tr-TR" dirty="0" err="1" smtClean="0"/>
              <a:t>the</a:t>
            </a:r>
            <a:r>
              <a:rPr lang="tr-TR" dirty="0" smtClean="0"/>
              <a:t> </a:t>
            </a:r>
            <a:r>
              <a:rPr lang="tr-TR" dirty="0" err="1" smtClean="0"/>
              <a:t>subject</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TotalTime>
  <Words>291</Words>
  <Application>Microsoft Office PowerPoint</Application>
  <PresentationFormat>Ekran Gösterisi (4:3)</PresentationFormat>
  <Paragraphs>16</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Gündönümü</vt:lpstr>
      <vt:lpstr>Introduction to Religious Education</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Religious Education</dc:title>
  <dc:creator>selcuk</dc:creator>
  <cp:lastModifiedBy>selcuk</cp:lastModifiedBy>
  <cp:revision>3</cp:revision>
  <dcterms:created xsi:type="dcterms:W3CDTF">2018-01-26T12:01:14Z</dcterms:created>
  <dcterms:modified xsi:type="dcterms:W3CDTF">2018-01-26T12:20:17Z</dcterms:modified>
</cp:coreProperties>
</file>