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8A07F30-6644-4185-BA34-6D4BE4958361}"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2024804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07F30-6644-4185-BA34-6D4BE4958361}"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2772582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07F30-6644-4185-BA34-6D4BE4958361}"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171829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07F30-6644-4185-BA34-6D4BE4958361}"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285838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8A07F30-6644-4185-BA34-6D4BE4958361}"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1318833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07F30-6644-4185-BA34-6D4BE4958361}"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121934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07F30-6644-4185-BA34-6D4BE4958361}"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396368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07F30-6644-4185-BA34-6D4BE4958361}"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621284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07F30-6644-4185-BA34-6D4BE4958361}"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1268600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A07F30-6644-4185-BA34-6D4BE4958361}"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25033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A07F30-6644-4185-BA34-6D4BE4958361}"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1EF055-7377-45EB-9E80-B2B59A64B5A0}" type="slidenum">
              <a:rPr lang="tr-TR" smtClean="0"/>
              <a:t>‹#›</a:t>
            </a:fld>
            <a:endParaRPr lang="tr-TR"/>
          </a:p>
        </p:txBody>
      </p:sp>
    </p:spTree>
    <p:extLst>
      <p:ext uri="{BB962C8B-B14F-4D97-AF65-F5344CB8AC3E}">
        <p14:creationId xmlns:p14="http://schemas.microsoft.com/office/powerpoint/2010/main" val="2656465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07F30-6644-4185-BA34-6D4BE4958361}"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1EF055-7377-45EB-9E80-B2B59A64B5A0}" type="slidenum">
              <a:rPr lang="tr-TR" smtClean="0"/>
              <a:t>‹#›</a:t>
            </a:fld>
            <a:endParaRPr lang="tr-TR"/>
          </a:p>
        </p:txBody>
      </p:sp>
    </p:spTree>
    <p:extLst>
      <p:ext uri="{BB962C8B-B14F-4D97-AF65-F5344CB8AC3E}">
        <p14:creationId xmlns:p14="http://schemas.microsoft.com/office/powerpoint/2010/main" val="3223851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88984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Meslek: Tüketicinin mesleği her şeyden önce gelirini belirler. Ayrıca çalışma süresi, işine gidip gelmek için harcadığı zaman ile boş zaman süresi ve boş zamanını değerlendirme biçimi de pazarlama açısından önemlidir. Bir öğretmenin ya da bir doktorun ihtiyaçları birbirinden farklılık gösterebilir. </a:t>
            </a:r>
            <a:endParaRPr lang="tr-TR" dirty="0"/>
          </a:p>
        </p:txBody>
      </p:sp>
    </p:spTree>
    <p:extLst>
      <p:ext uri="{BB962C8B-B14F-4D97-AF65-F5344CB8AC3E}">
        <p14:creationId xmlns:p14="http://schemas.microsoft.com/office/powerpoint/2010/main" val="4143193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Öğrenim Düzeyi: Tüketicilerin öğrenim düzeyleri yükseldikçe ihtiyaçları ve istekleri de giderek artıp çeşitlenir. Öğrenim durumu daha yüksek bir tüketici; daha kaliteli ürün ve hizmetler istemektedir. Ayrıca bilgi toplumu tüketicisi, markalarda duygusal öğeye önem vermekle birlikte, satın alma davranışında sadece bunu ölçüt almamaktadır.</a:t>
            </a:r>
            <a:endParaRPr lang="tr-TR" dirty="0"/>
          </a:p>
        </p:txBody>
      </p:sp>
    </p:spTree>
    <p:extLst>
      <p:ext uri="{BB962C8B-B14F-4D97-AF65-F5344CB8AC3E}">
        <p14:creationId xmlns:p14="http://schemas.microsoft.com/office/powerpoint/2010/main" val="130671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Medeni Durum: Medeni durum, satın alma davranışlarını etkileyen önemli bir faktördür. Evli bir tüketici ile evli olmayan bir tüketici arasında önemli farklılıklar gözlenebilir. Kişinin yaşının artması ile birlikte aile içindeki statü değişmelerini de belirler. İnsanlar anne ve baba olduktan sonra ihtiyaçları da değişebilir. </a:t>
            </a:r>
            <a:endParaRPr lang="tr-TR" dirty="0"/>
          </a:p>
        </p:txBody>
      </p:sp>
    </p:spTree>
    <p:extLst>
      <p:ext uri="{BB962C8B-B14F-4D97-AF65-F5344CB8AC3E}">
        <p14:creationId xmlns:p14="http://schemas.microsoft.com/office/powerpoint/2010/main" val="107543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Tüketicinin Satın Alma Davranışı</a:t>
            </a:r>
            <a:endParaRPr lang="tr-TR" dirty="0"/>
          </a:p>
        </p:txBody>
      </p:sp>
      <p:sp>
        <p:nvSpPr>
          <p:cNvPr id="3" name="İçerik Yer Tutucusu 2"/>
          <p:cNvSpPr>
            <a:spLocks noGrp="1"/>
          </p:cNvSpPr>
          <p:nvPr>
            <p:ph idx="1"/>
          </p:nvPr>
        </p:nvSpPr>
        <p:spPr/>
        <p:txBody>
          <a:bodyPr/>
          <a:lstStyle/>
          <a:p>
            <a:r>
              <a:rPr lang="tr-TR" dirty="0" smtClean="0"/>
              <a:t>Tüketiciler ihtiyaçlarını karşılamak için, çeşitli mallar ve hizmetler almak zorundadırlar. Bu amaçlara ulaşabilmek için birçok satın alma kararı verirler ve bu kararları verirken değişik yöntemler uygularlar. Tüketiciler satın alma kararını verirken farklı tüketim davranışları sergilerler.</a:t>
            </a:r>
            <a:endParaRPr lang="tr-TR" dirty="0"/>
          </a:p>
        </p:txBody>
      </p:sp>
    </p:spTree>
    <p:extLst>
      <p:ext uri="{BB962C8B-B14F-4D97-AF65-F5344CB8AC3E}">
        <p14:creationId xmlns:p14="http://schemas.microsoft.com/office/powerpoint/2010/main" val="168025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Rutin (otomatik) satın alma davranışı: Rutin karar alma, davranışında tüketicilerin yeniden öğrenme ihtiyaçları yoktur ve yerleşmiş alışkanlıklar söz konusudur. Ekmek ve sigara gibi günlük tüketim ihtiyaçlarının karşılanmasında tüketiciler, yerleşmiş alışkanlıklarına bağlı olarak düşünmeksizin bir markayı satın alırlar.</a:t>
            </a:r>
            <a:endParaRPr lang="tr-TR" dirty="0"/>
          </a:p>
        </p:txBody>
      </p:sp>
    </p:spTree>
    <p:extLst>
      <p:ext uri="{BB962C8B-B14F-4D97-AF65-F5344CB8AC3E}">
        <p14:creationId xmlns:p14="http://schemas.microsoft.com/office/powerpoint/2010/main" val="1683242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Sınırlı sorun çözme (sınırlı karar alma): Sınırlı sorun çözme davranışında tüketiciler ürün ve hizmet ile ilgili az da olsa bilgi birikimine sahiptir fakat bu birikim satın alma davranışı için tüketicilere yeterli güveni sağlayamamaktadır. Bu satın alma davranış sürecinde tüketiciler markalar ve hizmetler arasında </a:t>
            </a:r>
            <a:r>
              <a:rPr lang="tr-TR" smtClean="0"/>
              <a:t>kıyaslama yapmaktadırlar.</a:t>
            </a:r>
            <a:endParaRPr lang="tr-TR" dirty="0"/>
          </a:p>
        </p:txBody>
      </p:sp>
    </p:spTree>
    <p:extLst>
      <p:ext uri="{BB962C8B-B14F-4D97-AF65-F5344CB8AC3E}">
        <p14:creationId xmlns:p14="http://schemas.microsoft.com/office/powerpoint/2010/main" val="2717465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42231418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377</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Tüketicinin Satın Alma Davranışı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8</cp:revision>
  <dcterms:created xsi:type="dcterms:W3CDTF">2020-09-05T11:24:27Z</dcterms:created>
  <dcterms:modified xsi:type="dcterms:W3CDTF">2020-09-05T11:59:11Z</dcterms:modified>
</cp:coreProperties>
</file>