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715C8DA-FA20-2C40-A49A-E55CAE91E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8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62E859A-1446-684C-9146-DE957F67B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6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32AF766-0E29-AB49-A616-79D60E850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7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840243D-EBFA-E249-A055-9A6B34B5C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9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946449F4-6EFA-214E-A55B-EE0ED23B7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0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3F46AC9-E103-0E44-9701-2CAFE5003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7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099BC257-23C5-8E4E-8312-BB31F9822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3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Ekran Gösterisi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2020-01-27T18:21:19Z</dcterms:created>
  <dcterms:modified xsi:type="dcterms:W3CDTF">2020-01-27T18:23:07Z</dcterms:modified>
</cp:coreProperties>
</file>