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8" r:id="rId2"/>
    <p:sldId id="270" r:id="rId3"/>
    <p:sldId id="271" r:id="rId4"/>
    <p:sldId id="272" r:id="rId5"/>
    <p:sldId id="273" r:id="rId6"/>
    <p:sldId id="274" r:id="rId7"/>
    <p:sldId id="275" r:id="rId8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7711"/>
    <p:restoredTop sz="94671"/>
  </p:normalViewPr>
  <p:slideViewPr>
    <p:cSldViewPr snapToGrid="0" snapToObjects="1">
      <p:cViewPr varScale="1">
        <p:scale>
          <a:sx n="49" d="100"/>
          <a:sy n="49" d="100"/>
        </p:scale>
        <p:origin x="184" y="110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359318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107474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003358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962638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9587388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45983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463277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5808341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73444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349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690018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
İkinci düzey
Üçüncü düzey
Dördüncü düzey
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87A839-F57E-C045-B74E-91C10F5E92AA}" type="datetimeFigureOut">
              <a:rPr lang="tr-TR" smtClean="0"/>
              <a:t>27.01.2020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0AA0678-75C3-7845-93AA-AE0A9F7509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91973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4715C8DA-FA20-2C40-A49A-E55CAE91E44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783845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162E859A-1446-684C-9146-DE957F67B52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90682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D32AF766-0E29-AB49-A616-79D60E850A6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4287144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1840243D-EBFA-E249-A055-9A6B34B5CBC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9439961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946449F4-6EFA-214E-A55B-EE0ED23B7CB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7230165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03F46AC9-E103-0E44-9701-2CAFE5003BF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3707046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Resim 2">
            <a:extLst>
              <a:ext uri="{FF2B5EF4-FFF2-40B4-BE49-F238E27FC236}">
                <a16:creationId xmlns:a16="http://schemas.microsoft.com/office/drawing/2014/main" id="{099BC257-23C5-8E4E-8312-BB31F9822D9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69304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 Teması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eması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eması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</TotalTime>
  <Words>0</Words>
  <Application>Microsoft Macintosh PowerPoint</Application>
  <PresentationFormat>Ekran Gösterisi (4:3)</PresentationFormat>
  <Paragraphs>0</Paragraphs>
  <Slides>7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Microsoft Office User</dc:creator>
  <cp:lastModifiedBy>Microsoft Office User</cp:lastModifiedBy>
  <cp:revision>2</cp:revision>
  <dcterms:created xsi:type="dcterms:W3CDTF">2020-01-27T18:21:19Z</dcterms:created>
  <dcterms:modified xsi:type="dcterms:W3CDTF">2020-01-27T18:23:07Z</dcterms:modified>
</cp:coreProperties>
</file>