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62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358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82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57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93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522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49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540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51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09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3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2C557-1782-404E-A702-9D1224E568E1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5947B-EB8B-422A-B331-0B01581A4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02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Sunuşlar </a:t>
            </a:r>
            <a:br>
              <a:rPr lang="tr-TR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203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Sunuşlar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Sunuşlar  </dc:title>
  <dc:creator>Kullanıcı</dc:creator>
  <cp:lastModifiedBy>Kullanıcı</cp:lastModifiedBy>
  <cp:revision>1</cp:revision>
  <dcterms:created xsi:type="dcterms:W3CDTF">2018-02-21T21:13:12Z</dcterms:created>
  <dcterms:modified xsi:type="dcterms:W3CDTF">2018-02-21T21:13:27Z</dcterms:modified>
</cp:coreProperties>
</file>