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46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09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9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58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06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92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58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300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31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3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541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81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34864"/>
              </p:ext>
            </p:extLst>
          </p:nvPr>
        </p:nvGraphicFramePr>
        <p:xfrm>
          <a:off x="1396670" y="1911128"/>
          <a:ext cx="3710168" cy="2609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5696"/>
                <a:gridCol w="2034472"/>
              </a:tblGrid>
              <a:tr h="71586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100" dirty="0">
                          <a:effectLst/>
                        </a:rPr>
                        <a:t>Tablo 3.11 </a:t>
                      </a:r>
                      <a:r>
                        <a:rPr lang="tr-TR" sz="1100" dirty="0" err="1">
                          <a:effectLst/>
                        </a:rPr>
                        <a:t>RQD’ye</a:t>
                      </a:r>
                      <a:r>
                        <a:rPr lang="tr-TR" sz="1100" dirty="0">
                          <a:effectLst/>
                        </a:rPr>
                        <a:t> göre kaya kütlesi sınıflaması.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15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RQD (%)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Kalite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&lt; 25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Çok kötü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25 – 50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Kötü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50 – 75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Orta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75 – 90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İyi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90 – 100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 dirty="0">
                          <a:effectLst/>
                        </a:rPr>
                        <a:t>Mükemmel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990674"/>
              </p:ext>
            </p:extLst>
          </p:nvPr>
        </p:nvGraphicFramePr>
        <p:xfrm>
          <a:off x="5640866" y="1911129"/>
          <a:ext cx="3917202" cy="2609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9203"/>
                <a:gridCol w="2147999"/>
              </a:tblGrid>
              <a:tr h="46718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100">
                          <a:effectLst/>
                        </a:rPr>
                        <a:t>Tablo 3.12 Hız indeksi ve kaya kütlesi kalitesi.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56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tr-TR" sz="1000">
                          <a:effectLst/>
                        </a:rPr>
                        <a:t>Hız indeksi (V</a:t>
                      </a:r>
                      <a:r>
                        <a:rPr lang="tr-TR" sz="1000" baseline="-25000">
                          <a:effectLst/>
                        </a:rPr>
                        <a:t>f</a:t>
                      </a:r>
                      <a:r>
                        <a:rPr lang="tr-TR" sz="1000">
                          <a:effectLst/>
                        </a:rPr>
                        <a:t>/V</a:t>
                      </a:r>
                      <a:r>
                        <a:rPr lang="tr-TR" sz="1000" baseline="-25000">
                          <a:effectLst/>
                        </a:rPr>
                        <a:t>L</a:t>
                      </a:r>
                      <a:r>
                        <a:rPr lang="tr-TR" sz="1000">
                          <a:effectLst/>
                        </a:rPr>
                        <a:t>)</a:t>
                      </a:r>
                      <a:r>
                        <a:rPr lang="tr-TR" sz="1000" baseline="30000">
                          <a:effectLst/>
                        </a:rPr>
                        <a:t>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tr-TR" sz="1000">
                          <a:effectLst/>
                        </a:rPr>
                        <a:t>Kaya kütlesi kalitesi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56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tr-TR" sz="1000">
                          <a:effectLst/>
                        </a:rPr>
                        <a:t>&lt; 0,2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tr-TR" sz="1000">
                          <a:effectLst/>
                        </a:rPr>
                        <a:t>Çok kötü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56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tr-TR" sz="1000" dirty="0">
                          <a:effectLst/>
                        </a:rPr>
                        <a:t>0,2 – 0,4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tr-TR" sz="1000" dirty="0">
                          <a:effectLst/>
                        </a:rPr>
                        <a:t>Kötü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56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tr-TR" sz="1000">
                          <a:effectLst/>
                        </a:rPr>
                        <a:t>0,4 – 0,6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tr-TR" sz="1000">
                          <a:effectLst/>
                        </a:rPr>
                        <a:t>Orta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56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tr-TR" sz="1000">
                          <a:effectLst/>
                        </a:rPr>
                        <a:t>0,6 – 0,8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tr-TR" sz="1000">
                          <a:effectLst/>
                        </a:rPr>
                        <a:t>İyi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56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tr-TR" sz="1000">
                          <a:effectLst/>
                        </a:rPr>
                        <a:t>&gt; 0,8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tr-TR" sz="1000" dirty="0">
                          <a:effectLst/>
                        </a:rPr>
                        <a:t>Çok iyi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6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757" y="1664898"/>
            <a:ext cx="6811466" cy="459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l="39198" t="24528" r="19977" b="20755"/>
          <a:stretch/>
        </p:blipFill>
        <p:spPr>
          <a:xfrm>
            <a:off x="2307564" y="1388853"/>
            <a:ext cx="6638028" cy="500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066" y="1402901"/>
            <a:ext cx="4865030" cy="4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645" y="3074263"/>
            <a:ext cx="2725148" cy="1761897"/>
          </a:xfrm>
          <a:prstGeom prst="rect">
            <a:avLst/>
          </a:prstGeom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155161"/>
              </p:ext>
            </p:extLst>
          </p:nvPr>
        </p:nvGraphicFramePr>
        <p:xfrm>
          <a:off x="1639018" y="2016476"/>
          <a:ext cx="4192438" cy="4039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8104"/>
                <a:gridCol w="1557167"/>
                <a:gridCol w="1557167"/>
              </a:tblGrid>
              <a:tr h="330561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100">
                          <a:effectLst/>
                        </a:rPr>
                        <a:t>Tablo 3.9 Kökene dayalı kaya sınıflaması.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30561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Kökensel kaya sınıflaması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20926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Sedimenter kayalar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Kırıntılı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Kumtaşı, çamurtaşı, silttaşı, çakıltaşı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8926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 dirty="0">
                          <a:effectLst/>
                        </a:rPr>
                        <a:t>Kimyasal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Evaporitler, dolomitik kireçtaşı, kireçtaşı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258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Organik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Kömür, resif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2092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Mağmatik kayalar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Plütonik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Granit, gabro, diyorit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2092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Volkanik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Riyolit, andezit, bazalt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258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Metamorfik kayalar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Masif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Kuvarsit, mermer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2092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>
                          <a:effectLst/>
                        </a:rPr>
                        <a:t>Folyasyonlu veya şistoz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000" dirty="0" err="1">
                          <a:effectLst/>
                        </a:rPr>
                        <a:t>Şeyl</a:t>
                      </a:r>
                      <a:r>
                        <a:rPr lang="tr-TR" sz="1000" dirty="0">
                          <a:effectLst/>
                        </a:rPr>
                        <a:t>, </a:t>
                      </a:r>
                      <a:r>
                        <a:rPr lang="tr-TR" sz="1000" dirty="0" err="1">
                          <a:effectLst/>
                        </a:rPr>
                        <a:t>fillit</a:t>
                      </a:r>
                      <a:r>
                        <a:rPr lang="tr-TR" sz="1000" dirty="0">
                          <a:effectLst/>
                        </a:rPr>
                        <a:t>, şist, gnays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7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</TotalTime>
  <Words>138</Words>
  <Application>Microsoft Office PowerPoint</Application>
  <PresentationFormat>Geniş ekran</PresentationFormat>
  <Paragraphs>50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kayabali</dc:creator>
  <cp:lastModifiedBy>kayabali</cp:lastModifiedBy>
  <cp:revision>9</cp:revision>
  <dcterms:created xsi:type="dcterms:W3CDTF">2018-02-10T19:13:33Z</dcterms:created>
  <dcterms:modified xsi:type="dcterms:W3CDTF">2018-02-11T04:33:34Z</dcterms:modified>
</cp:coreProperties>
</file>