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60" r:id="rId5"/>
    <p:sldId id="262" r:id="rId6"/>
    <p:sldId id="259" r:id="rId7"/>
    <p:sldId id="263" r:id="rId8"/>
    <p:sldId id="264" r:id="rId9"/>
    <p:sldId id="268" r:id="rId10"/>
    <p:sldId id="266" r:id="rId11"/>
    <p:sldId id="267" r:id="rId12"/>
    <p:sldId id="270" r:id="rId13"/>
    <p:sldId id="271" r:id="rId14"/>
    <p:sldId id="272" r:id="rId15"/>
    <p:sldId id="285" r:id="rId16"/>
    <p:sldId id="273" r:id="rId17"/>
    <p:sldId id="275" r:id="rId18"/>
    <p:sldId id="276" r:id="rId19"/>
    <p:sldId id="286" r:id="rId20"/>
    <p:sldId id="274" r:id="rId21"/>
    <p:sldId id="291" r:id="rId22"/>
    <p:sldId id="289" r:id="rId23"/>
    <p:sldId id="290" r:id="rId24"/>
    <p:sldId id="288" r:id="rId2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38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C849D2-8377-4934-92B0-2CD3B4ACDF95}" type="doc">
      <dgm:prSet loTypeId="urn:microsoft.com/office/officeart/2005/8/layout/hierarchy1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813D9387-601F-431E-BAA1-5059F406282A}">
      <dgm:prSet phldrT="[Metin]" custT="1"/>
      <dgm:spPr/>
      <dgm:t>
        <a:bodyPr/>
        <a:lstStyle/>
        <a:p>
          <a:r>
            <a:rPr lang="tr-TR" sz="4400" dirty="0" smtClean="0"/>
            <a:t>Gelişim</a:t>
          </a:r>
          <a:endParaRPr lang="tr-TR" sz="4400" dirty="0"/>
        </a:p>
      </dgm:t>
    </dgm:pt>
    <dgm:pt modelId="{589396B0-C77B-464B-AFC8-5EE8A11B3D3C}" type="parTrans" cxnId="{E48071A2-3619-4647-B595-7B227E32A078}">
      <dgm:prSet/>
      <dgm:spPr/>
      <dgm:t>
        <a:bodyPr/>
        <a:lstStyle/>
        <a:p>
          <a:endParaRPr lang="tr-TR"/>
        </a:p>
      </dgm:t>
    </dgm:pt>
    <dgm:pt modelId="{EBCF4000-6570-4203-AECC-884EA0B1F5B0}" type="sibTrans" cxnId="{E48071A2-3619-4647-B595-7B227E32A078}">
      <dgm:prSet/>
      <dgm:spPr/>
      <dgm:t>
        <a:bodyPr/>
        <a:lstStyle/>
        <a:p>
          <a:endParaRPr lang="tr-TR"/>
        </a:p>
      </dgm:t>
    </dgm:pt>
    <dgm:pt modelId="{2A805F2D-F1FD-4C17-9620-2B72B5E6EF29}">
      <dgm:prSet phldrT="[Metin]" custT="1"/>
      <dgm:spPr/>
      <dgm:t>
        <a:bodyPr/>
        <a:lstStyle/>
        <a:p>
          <a:r>
            <a:rPr lang="tr-TR" sz="2000" dirty="0" smtClean="0"/>
            <a:t>Kalıtım Çevre</a:t>
          </a:r>
          <a:endParaRPr lang="tr-TR" sz="2000" dirty="0"/>
        </a:p>
      </dgm:t>
    </dgm:pt>
    <dgm:pt modelId="{C2C8F35E-C520-4257-8E3A-B83F0034F3E4}" type="parTrans" cxnId="{1D191A25-EB1E-4D93-9D13-F2D402072998}">
      <dgm:prSet/>
      <dgm:spPr/>
      <dgm:t>
        <a:bodyPr/>
        <a:lstStyle/>
        <a:p>
          <a:endParaRPr lang="tr-TR"/>
        </a:p>
      </dgm:t>
    </dgm:pt>
    <dgm:pt modelId="{5F9C3776-FADA-4A99-997E-0FB2742992A6}" type="sibTrans" cxnId="{1D191A25-EB1E-4D93-9D13-F2D402072998}">
      <dgm:prSet/>
      <dgm:spPr/>
      <dgm:t>
        <a:bodyPr/>
        <a:lstStyle/>
        <a:p>
          <a:endParaRPr lang="tr-TR"/>
        </a:p>
      </dgm:t>
    </dgm:pt>
    <dgm:pt modelId="{17ED91D8-D7BD-4B78-848E-7DC7BB7889EB}">
      <dgm:prSet phldrT="[Metin]" custT="1"/>
      <dgm:spPr/>
      <dgm:t>
        <a:bodyPr/>
        <a:lstStyle/>
        <a:p>
          <a:r>
            <a:rPr lang="tr-TR" sz="1600" dirty="0" smtClean="0"/>
            <a:t>Baştan ayağa</a:t>
          </a:r>
        </a:p>
        <a:p>
          <a:r>
            <a:rPr lang="tr-TR" sz="1600" dirty="0" smtClean="0"/>
            <a:t>Merkezden dışa</a:t>
          </a:r>
        </a:p>
        <a:p>
          <a:r>
            <a:rPr lang="tr-TR" sz="1600" dirty="0" smtClean="0"/>
            <a:t>Genelden özele</a:t>
          </a:r>
          <a:endParaRPr lang="tr-TR" sz="1600" dirty="0"/>
        </a:p>
      </dgm:t>
    </dgm:pt>
    <dgm:pt modelId="{0199D1E5-76E6-41FE-9064-3CBB2166C319}" type="parTrans" cxnId="{973E664D-914D-48E5-A38F-FE831A20D6BA}">
      <dgm:prSet/>
      <dgm:spPr/>
      <dgm:t>
        <a:bodyPr/>
        <a:lstStyle/>
        <a:p>
          <a:endParaRPr lang="tr-TR"/>
        </a:p>
      </dgm:t>
    </dgm:pt>
    <dgm:pt modelId="{C71BDBB7-338B-41CE-8CF8-CB6A458AC7E8}" type="sibTrans" cxnId="{973E664D-914D-48E5-A38F-FE831A20D6BA}">
      <dgm:prSet/>
      <dgm:spPr/>
      <dgm:t>
        <a:bodyPr/>
        <a:lstStyle/>
        <a:p>
          <a:endParaRPr lang="tr-TR"/>
        </a:p>
      </dgm:t>
    </dgm:pt>
    <dgm:pt modelId="{733456EF-DF67-4D55-9D74-5A172965D0C1}">
      <dgm:prSet phldrT="[Metin]"/>
      <dgm:spPr/>
      <dgm:t>
        <a:bodyPr/>
        <a:lstStyle/>
        <a:p>
          <a:r>
            <a:rPr lang="tr-TR" dirty="0" smtClean="0"/>
            <a:t>Süreklilik </a:t>
          </a:r>
        </a:p>
        <a:p>
          <a:r>
            <a:rPr lang="tr-TR" dirty="0" smtClean="0"/>
            <a:t>Aşamalılık</a:t>
          </a:r>
          <a:endParaRPr lang="tr-TR" dirty="0"/>
        </a:p>
      </dgm:t>
    </dgm:pt>
    <dgm:pt modelId="{4F4D9995-3815-4A3D-BDA1-7266184A2030}" type="parTrans" cxnId="{9FA205DB-620F-49F6-897E-0D0A33007F0C}">
      <dgm:prSet/>
      <dgm:spPr/>
      <dgm:t>
        <a:bodyPr/>
        <a:lstStyle/>
        <a:p>
          <a:endParaRPr lang="tr-TR"/>
        </a:p>
      </dgm:t>
    </dgm:pt>
    <dgm:pt modelId="{169D7A71-5D4E-43D4-892B-C2DFF365B5C8}" type="sibTrans" cxnId="{9FA205DB-620F-49F6-897E-0D0A33007F0C}">
      <dgm:prSet/>
      <dgm:spPr/>
      <dgm:t>
        <a:bodyPr/>
        <a:lstStyle/>
        <a:p>
          <a:endParaRPr lang="tr-TR"/>
        </a:p>
      </dgm:t>
    </dgm:pt>
    <dgm:pt modelId="{5511F659-BCB1-4DBC-8F70-35334B441A20}">
      <dgm:prSet phldrT="[Metin]"/>
      <dgm:spPr/>
      <dgm:t>
        <a:bodyPr/>
        <a:lstStyle/>
        <a:p>
          <a:r>
            <a:rPr lang="tr-TR" dirty="0" smtClean="0"/>
            <a:t>Bütünlük </a:t>
          </a:r>
        </a:p>
        <a:p>
          <a:r>
            <a:rPr lang="tr-TR" dirty="0" smtClean="0"/>
            <a:t>İlişkililik</a:t>
          </a:r>
          <a:endParaRPr lang="tr-TR" dirty="0"/>
        </a:p>
      </dgm:t>
    </dgm:pt>
    <dgm:pt modelId="{9836357F-3349-4928-8807-C12EDCAD7809}" type="parTrans" cxnId="{1A99F7E7-EF06-468E-85CC-8BB47A831D5D}">
      <dgm:prSet/>
      <dgm:spPr/>
      <dgm:t>
        <a:bodyPr/>
        <a:lstStyle/>
        <a:p>
          <a:endParaRPr lang="tr-TR"/>
        </a:p>
      </dgm:t>
    </dgm:pt>
    <dgm:pt modelId="{0C1045DF-E3A7-4A00-843C-E4CF50370A10}" type="sibTrans" cxnId="{1A99F7E7-EF06-468E-85CC-8BB47A831D5D}">
      <dgm:prSet/>
      <dgm:spPr/>
      <dgm:t>
        <a:bodyPr/>
        <a:lstStyle/>
        <a:p>
          <a:endParaRPr lang="tr-TR"/>
        </a:p>
      </dgm:t>
    </dgm:pt>
    <dgm:pt modelId="{0A8D583F-00EF-4E4B-B5A0-3617B368BF95}">
      <dgm:prSet phldrT="[Metin]"/>
      <dgm:spPr/>
      <dgm:t>
        <a:bodyPr/>
        <a:lstStyle/>
        <a:p>
          <a:r>
            <a:rPr lang="tr-TR" dirty="0" smtClean="0"/>
            <a:t>Bireysellik</a:t>
          </a:r>
          <a:endParaRPr lang="tr-TR" dirty="0"/>
        </a:p>
      </dgm:t>
    </dgm:pt>
    <dgm:pt modelId="{76C0D5C3-4C3E-4C4D-A57A-743BAA82C58E}" type="parTrans" cxnId="{8AA26186-2CCB-4F7C-BAE2-C298D09D9FF5}">
      <dgm:prSet/>
      <dgm:spPr/>
      <dgm:t>
        <a:bodyPr/>
        <a:lstStyle/>
        <a:p>
          <a:endParaRPr lang="tr-TR"/>
        </a:p>
      </dgm:t>
    </dgm:pt>
    <dgm:pt modelId="{2D90E4A4-1F65-4E40-9B94-3F2B599C09A2}" type="sibTrans" cxnId="{8AA26186-2CCB-4F7C-BAE2-C298D09D9FF5}">
      <dgm:prSet/>
      <dgm:spPr/>
      <dgm:t>
        <a:bodyPr/>
        <a:lstStyle/>
        <a:p>
          <a:endParaRPr lang="tr-TR"/>
        </a:p>
      </dgm:t>
    </dgm:pt>
    <dgm:pt modelId="{4769C845-6F2A-47F2-8C40-553237F54D42}" type="pres">
      <dgm:prSet presAssocID="{40C849D2-8377-4934-92B0-2CD3B4ACDF9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F0E18BAE-F4CF-445A-A31F-1E356970F06B}" type="pres">
      <dgm:prSet presAssocID="{813D9387-601F-431E-BAA1-5059F406282A}" presName="hierRoot1" presStyleCnt="0"/>
      <dgm:spPr/>
    </dgm:pt>
    <dgm:pt modelId="{6DFCADB1-ECC0-46A2-8536-19330F4F5323}" type="pres">
      <dgm:prSet presAssocID="{813D9387-601F-431E-BAA1-5059F406282A}" presName="composite" presStyleCnt="0"/>
      <dgm:spPr/>
    </dgm:pt>
    <dgm:pt modelId="{C5C449C3-822B-4197-9C1F-8432099AC344}" type="pres">
      <dgm:prSet presAssocID="{813D9387-601F-431E-BAA1-5059F406282A}" presName="background" presStyleLbl="node0" presStyleIdx="0" presStyleCnt="1"/>
      <dgm:spPr/>
    </dgm:pt>
    <dgm:pt modelId="{BE5AE33E-C88D-4A37-9998-87D8B0918C68}" type="pres">
      <dgm:prSet presAssocID="{813D9387-601F-431E-BAA1-5059F406282A}" presName="text" presStyleLbl="fgAcc0" presStyleIdx="0" presStyleCnt="1" custScaleX="209537" custScaleY="147616" custLinFactNeighborX="-3309" custLinFactNeighborY="-72059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2B14EA5-E69D-4234-82E6-CBBFDA874323}" type="pres">
      <dgm:prSet presAssocID="{813D9387-601F-431E-BAA1-5059F406282A}" presName="hierChild2" presStyleCnt="0"/>
      <dgm:spPr/>
    </dgm:pt>
    <dgm:pt modelId="{3842B89A-8659-4F48-9A2F-6B5612DCD430}" type="pres">
      <dgm:prSet presAssocID="{C2C8F35E-C520-4257-8E3A-B83F0034F3E4}" presName="Name10" presStyleLbl="parChTrans1D2" presStyleIdx="0" presStyleCnt="5"/>
      <dgm:spPr/>
      <dgm:t>
        <a:bodyPr/>
        <a:lstStyle/>
        <a:p>
          <a:endParaRPr lang="tr-TR"/>
        </a:p>
      </dgm:t>
    </dgm:pt>
    <dgm:pt modelId="{83CBBC02-DCB6-4E53-BD97-A510D4A7D051}" type="pres">
      <dgm:prSet presAssocID="{2A805F2D-F1FD-4C17-9620-2B72B5E6EF29}" presName="hierRoot2" presStyleCnt="0"/>
      <dgm:spPr/>
    </dgm:pt>
    <dgm:pt modelId="{A1768D2E-8467-44D5-8B44-7A45DB6FF0CB}" type="pres">
      <dgm:prSet presAssocID="{2A805F2D-F1FD-4C17-9620-2B72B5E6EF29}" presName="composite2" presStyleCnt="0"/>
      <dgm:spPr/>
    </dgm:pt>
    <dgm:pt modelId="{04414AAD-30CF-44AC-A48C-C35CDFE6B8F9}" type="pres">
      <dgm:prSet presAssocID="{2A805F2D-F1FD-4C17-9620-2B72B5E6EF29}" presName="background2" presStyleLbl="node2" presStyleIdx="0" presStyleCnt="5"/>
      <dgm:spPr/>
    </dgm:pt>
    <dgm:pt modelId="{D27A8936-D172-4E1A-866E-9AEE737EDCBB}" type="pres">
      <dgm:prSet presAssocID="{2A805F2D-F1FD-4C17-9620-2B72B5E6EF29}" presName="text2" presStyleLbl="fgAcc2" presStyleIdx="0" presStyleCnt="5" custScaleY="15848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C38A047-63AE-406A-8BA7-1A524BE795C1}" type="pres">
      <dgm:prSet presAssocID="{2A805F2D-F1FD-4C17-9620-2B72B5E6EF29}" presName="hierChild3" presStyleCnt="0"/>
      <dgm:spPr/>
    </dgm:pt>
    <dgm:pt modelId="{3A17673F-50F4-46EB-B57C-D0F11315FC40}" type="pres">
      <dgm:prSet presAssocID="{0199D1E5-76E6-41FE-9064-3CBB2166C319}" presName="Name10" presStyleLbl="parChTrans1D2" presStyleIdx="1" presStyleCnt="5"/>
      <dgm:spPr/>
      <dgm:t>
        <a:bodyPr/>
        <a:lstStyle/>
        <a:p>
          <a:endParaRPr lang="tr-TR"/>
        </a:p>
      </dgm:t>
    </dgm:pt>
    <dgm:pt modelId="{F270FBEE-C037-45DA-B09B-B13FDBCC6EDD}" type="pres">
      <dgm:prSet presAssocID="{17ED91D8-D7BD-4B78-848E-7DC7BB7889EB}" presName="hierRoot2" presStyleCnt="0"/>
      <dgm:spPr/>
    </dgm:pt>
    <dgm:pt modelId="{37165A1E-64FF-43DE-9230-78F30FE5AA0E}" type="pres">
      <dgm:prSet presAssocID="{17ED91D8-D7BD-4B78-848E-7DC7BB7889EB}" presName="composite2" presStyleCnt="0"/>
      <dgm:spPr/>
    </dgm:pt>
    <dgm:pt modelId="{7E753DA7-2C16-4A13-9ADB-F7B157E6F9CD}" type="pres">
      <dgm:prSet presAssocID="{17ED91D8-D7BD-4B78-848E-7DC7BB7889EB}" presName="background2" presStyleLbl="node2" presStyleIdx="1" presStyleCnt="5"/>
      <dgm:spPr/>
    </dgm:pt>
    <dgm:pt modelId="{43824945-10D6-4438-B032-32AE21A28E63}" type="pres">
      <dgm:prSet presAssocID="{17ED91D8-D7BD-4B78-848E-7DC7BB7889EB}" presName="text2" presStyleLbl="fgAcc2" presStyleIdx="1" presStyleCnt="5" custScaleX="116375" custScaleY="167322" custLinFactNeighborX="3808" custLinFactNeighborY="-1083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EB7B40D-D88C-43DA-B739-A34302FC8A01}" type="pres">
      <dgm:prSet presAssocID="{17ED91D8-D7BD-4B78-848E-7DC7BB7889EB}" presName="hierChild3" presStyleCnt="0"/>
      <dgm:spPr/>
    </dgm:pt>
    <dgm:pt modelId="{6C8546CA-16B2-40AF-9F31-767040EE6EB8}" type="pres">
      <dgm:prSet presAssocID="{4F4D9995-3815-4A3D-BDA1-7266184A2030}" presName="Name10" presStyleLbl="parChTrans1D2" presStyleIdx="2" presStyleCnt="5"/>
      <dgm:spPr/>
      <dgm:t>
        <a:bodyPr/>
        <a:lstStyle/>
        <a:p>
          <a:endParaRPr lang="tr-TR"/>
        </a:p>
      </dgm:t>
    </dgm:pt>
    <dgm:pt modelId="{02D0C442-C0C1-45D0-870A-9A2A33A24A20}" type="pres">
      <dgm:prSet presAssocID="{733456EF-DF67-4D55-9D74-5A172965D0C1}" presName="hierRoot2" presStyleCnt="0"/>
      <dgm:spPr/>
    </dgm:pt>
    <dgm:pt modelId="{6AE9AB88-AE63-4047-B459-66B7E2F2B034}" type="pres">
      <dgm:prSet presAssocID="{733456EF-DF67-4D55-9D74-5A172965D0C1}" presName="composite2" presStyleCnt="0"/>
      <dgm:spPr/>
    </dgm:pt>
    <dgm:pt modelId="{164C0746-845E-4851-81C1-7FA67BE28549}" type="pres">
      <dgm:prSet presAssocID="{733456EF-DF67-4D55-9D74-5A172965D0C1}" presName="background2" presStyleLbl="node2" presStyleIdx="2" presStyleCnt="5"/>
      <dgm:spPr/>
    </dgm:pt>
    <dgm:pt modelId="{0E051354-39E9-4AC3-84F4-BEA4D51E5C75}" type="pres">
      <dgm:prSet presAssocID="{733456EF-DF67-4D55-9D74-5A172965D0C1}" presName="text2" presStyleLbl="fgAcc2" presStyleIdx="2" presStyleCnt="5" custScaleY="15077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83A6331-8AE8-49EA-989B-9FED332E751D}" type="pres">
      <dgm:prSet presAssocID="{733456EF-DF67-4D55-9D74-5A172965D0C1}" presName="hierChild3" presStyleCnt="0"/>
      <dgm:spPr/>
    </dgm:pt>
    <dgm:pt modelId="{EE485C44-6E27-47CD-B25D-0789A668E2EF}" type="pres">
      <dgm:prSet presAssocID="{9836357F-3349-4928-8807-C12EDCAD7809}" presName="Name10" presStyleLbl="parChTrans1D2" presStyleIdx="3" presStyleCnt="5"/>
      <dgm:spPr/>
      <dgm:t>
        <a:bodyPr/>
        <a:lstStyle/>
        <a:p>
          <a:endParaRPr lang="tr-TR"/>
        </a:p>
      </dgm:t>
    </dgm:pt>
    <dgm:pt modelId="{396CDFEB-39CC-4208-80A1-F485A807BD15}" type="pres">
      <dgm:prSet presAssocID="{5511F659-BCB1-4DBC-8F70-35334B441A20}" presName="hierRoot2" presStyleCnt="0"/>
      <dgm:spPr/>
    </dgm:pt>
    <dgm:pt modelId="{90626551-01A0-4BA2-8A21-D3B224E0DFAB}" type="pres">
      <dgm:prSet presAssocID="{5511F659-BCB1-4DBC-8F70-35334B441A20}" presName="composite2" presStyleCnt="0"/>
      <dgm:spPr/>
    </dgm:pt>
    <dgm:pt modelId="{96C975C6-9AFE-46F4-9084-DA1CC3A938B5}" type="pres">
      <dgm:prSet presAssocID="{5511F659-BCB1-4DBC-8F70-35334B441A20}" presName="background2" presStyleLbl="node2" presStyleIdx="3" presStyleCnt="5"/>
      <dgm:spPr/>
    </dgm:pt>
    <dgm:pt modelId="{E030DBA2-9CB7-4C5F-BDE1-73D6186FD15B}" type="pres">
      <dgm:prSet presAssocID="{5511F659-BCB1-4DBC-8F70-35334B441A20}" presName="text2" presStyleLbl="fgAcc2" presStyleIdx="3" presStyleCnt="5" custScaleY="14307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0F7710F-5028-4BE5-A395-8BB89AB919C4}" type="pres">
      <dgm:prSet presAssocID="{5511F659-BCB1-4DBC-8F70-35334B441A20}" presName="hierChild3" presStyleCnt="0"/>
      <dgm:spPr/>
    </dgm:pt>
    <dgm:pt modelId="{A1013C29-180E-43C7-AFD3-34FA0ECA6490}" type="pres">
      <dgm:prSet presAssocID="{76C0D5C3-4C3E-4C4D-A57A-743BAA82C58E}" presName="Name10" presStyleLbl="parChTrans1D2" presStyleIdx="4" presStyleCnt="5"/>
      <dgm:spPr/>
      <dgm:t>
        <a:bodyPr/>
        <a:lstStyle/>
        <a:p>
          <a:endParaRPr lang="tr-TR"/>
        </a:p>
      </dgm:t>
    </dgm:pt>
    <dgm:pt modelId="{F79E0FF0-51B6-4467-BBDD-A1C30535898C}" type="pres">
      <dgm:prSet presAssocID="{0A8D583F-00EF-4E4B-B5A0-3617B368BF95}" presName="hierRoot2" presStyleCnt="0"/>
      <dgm:spPr/>
    </dgm:pt>
    <dgm:pt modelId="{680B12A3-2A4F-4C42-88C5-0555D16DF890}" type="pres">
      <dgm:prSet presAssocID="{0A8D583F-00EF-4E4B-B5A0-3617B368BF95}" presName="composite2" presStyleCnt="0"/>
      <dgm:spPr/>
    </dgm:pt>
    <dgm:pt modelId="{447C206C-3ABD-4810-833C-B9BA7511C096}" type="pres">
      <dgm:prSet presAssocID="{0A8D583F-00EF-4E4B-B5A0-3617B368BF95}" presName="background2" presStyleLbl="node2" presStyleIdx="4" presStyleCnt="5"/>
      <dgm:spPr/>
    </dgm:pt>
    <dgm:pt modelId="{CBF8D4AD-6A1D-49C4-B681-8F514056FD4E}" type="pres">
      <dgm:prSet presAssocID="{0A8D583F-00EF-4E4B-B5A0-3617B368BF95}" presName="text2" presStyleLbl="fgAcc2" presStyleIdx="4" presStyleCnt="5" custScaleY="14307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A8C42C8-5154-40A5-8E78-57A5A5465CC2}" type="pres">
      <dgm:prSet presAssocID="{0A8D583F-00EF-4E4B-B5A0-3617B368BF95}" presName="hierChild3" presStyleCnt="0"/>
      <dgm:spPr/>
    </dgm:pt>
  </dgm:ptLst>
  <dgm:cxnLst>
    <dgm:cxn modelId="{1D191A25-EB1E-4D93-9D13-F2D402072998}" srcId="{813D9387-601F-431E-BAA1-5059F406282A}" destId="{2A805F2D-F1FD-4C17-9620-2B72B5E6EF29}" srcOrd="0" destOrd="0" parTransId="{C2C8F35E-C520-4257-8E3A-B83F0034F3E4}" sibTransId="{5F9C3776-FADA-4A99-997E-0FB2742992A6}"/>
    <dgm:cxn modelId="{6CD7C946-5C6E-481F-9A52-A5EE8005720E}" type="presOf" srcId="{C2C8F35E-C520-4257-8E3A-B83F0034F3E4}" destId="{3842B89A-8659-4F48-9A2F-6B5612DCD430}" srcOrd="0" destOrd="0" presId="urn:microsoft.com/office/officeart/2005/8/layout/hierarchy1"/>
    <dgm:cxn modelId="{E4B94DA9-D9CD-4A15-A327-950F85B042FB}" type="presOf" srcId="{17ED91D8-D7BD-4B78-848E-7DC7BB7889EB}" destId="{43824945-10D6-4438-B032-32AE21A28E63}" srcOrd="0" destOrd="0" presId="urn:microsoft.com/office/officeart/2005/8/layout/hierarchy1"/>
    <dgm:cxn modelId="{8AA26186-2CCB-4F7C-BAE2-C298D09D9FF5}" srcId="{813D9387-601F-431E-BAA1-5059F406282A}" destId="{0A8D583F-00EF-4E4B-B5A0-3617B368BF95}" srcOrd="4" destOrd="0" parTransId="{76C0D5C3-4C3E-4C4D-A57A-743BAA82C58E}" sibTransId="{2D90E4A4-1F65-4E40-9B94-3F2B599C09A2}"/>
    <dgm:cxn modelId="{6A45DE5D-BFE9-4485-91BA-0FD94889EFA5}" type="presOf" srcId="{4F4D9995-3815-4A3D-BDA1-7266184A2030}" destId="{6C8546CA-16B2-40AF-9F31-767040EE6EB8}" srcOrd="0" destOrd="0" presId="urn:microsoft.com/office/officeart/2005/8/layout/hierarchy1"/>
    <dgm:cxn modelId="{2B8D9BA8-CF97-40A1-B24F-87FBDFC808BA}" type="presOf" srcId="{2A805F2D-F1FD-4C17-9620-2B72B5E6EF29}" destId="{D27A8936-D172-4E1A-866E-9AEE737EDCBB}" srcOrd="0" destOrd="0" presId="urn:microsoft.com/office/officeart/2005/8/layout/hierarchy1"/>
    <dgm:cxn modelId="{2B612CF7-543E-49AA-A7BB-51B1AE07295A}" type="presOf" srcId="{5511F659-BCB1-4DBC-8F70-35334B441A20}" destId="{E030DBA2-9CB7-4C5F-BDE1-73D6186FD15B}" srcOrd="0" destOrd="0" presId="urn:microsoft.com/office/officeart/2005/8/layout/hierarchy1"/>
    <dgm:cxn modelId="{E48071A2-3619-4647-B595-7B227E32A078}" srcId="{40C849D2-8377-4934-92B0-2CD3B4ACDF95}" destId="{813D9387-601F-431E-BAA1-5059F406282A}" srcOrd="0" destOrd="0" parTransId="{589396B0-C77B-464B-AFC8-5EE8A11B3D3C}" sibTransId="{EBCF4000-6570-4203-AECC-884EA0B1F5B0}"/>
    <dgm:cxn modelId="{99551594-C2F9-44F3-9E15-D7B974113D1C}" type="presOf" srcId="{40C849D2-8377-4934-92B0-2CD3B4ACDF95}" destId="{4769C845-6F2A-47F2-8C40-553237F54D42}" srcOrd="0" destOrd="0" presId="urn:microsoft.com/office/officeart/2005/8/layout/hierarchy1"/>
    <dgm:cxn modelId="{C03C34F9-1386-41A9-BD24-E190771B48CE}" type="presOf" srcId="{9836357F-3349-4928-8807-C12EDCAD7809}" destId="{EE485C44-6E27-47CD-B25D-0789A668E2EF}" srcOrd="0" destOrd="0" presId="urn:microsoft.com/office/officeart/2005/8/layout/hierarchy1"/>
    <dgm:cxn modelId="{030047D2-1849-4F01-B6AA-B960CB5D0B3A}" type="presOf" srcId="{813D9387-601F-431E-BAA1-5059F406282A}" destId="{BE5AE33E-C88D-4A37-9998-87D8B0918C68}" srcOrd="0" destOrd="0" presId="urn:microsoft.com/office/officeart/2005/8/layout/hierarchy1"/>
    <dgm:cxn modelId="{1A99F7E7-EF06-468E-85CC-8BB47A831D5D}" srcId="{813D9387-601F-431E-BAA1-5059F406282A}" destId="{5511F659-BCB1-4DBC-8F70-35334B441A20}" srcOrd="3" destOrd="0" parTransId="{9836357F-3349-4928-8807-C12EDCAD7809}" sibTransId="{0C1045DF-E3A7-4A00-843C-E4CF50370A10}"/>
    <dgm:cxn modelId="{FB8401F0-5C7C-45A7-A149-A7B938721001}" type="presOf" srcId="{0199D1E5-76E6-41FE-9064-3CBB2166C319}" destId="{3A17673F-50F4-46EB-B57C-D0F11315FC40}" srcOrd="0" destOrd="0" presId="urn:microsoft.com/office/officeart/2005/8/layout/hierarchy1"/>
    <dgm:cxn modelId="{00FFA7CC-C45B-4366-BE92-F6ABB11BC521}" type="presOf" srcId="{733456EF-DF67-4D55-9D74-5A172965D0C1}" destId="{0E051354-39E9-4AC3-84F4-BEA4D51E5C75}" srcOrd="0" destOrd="0" presId="urn:microsoft.com/office/officeart/2005/8/layout/hierarchy1"/>
    <dgm:cxn modelId="{399F0994-2F11-4E41-8ADB-4165885A24E6}" type="presOf" srcId="{0A8D583F-00EF-4E4B-B5A0-3617B368BF95}" destId="{CBF8D4AD-6A1D-49C4-B681-8F514056FD4E}" srcOrd="0" destOrd="0" presId="urn:microsoft.com/office/officeart/2005/8/layout/hierarchy1"/>
    <dgm:cxn modelId="{86897886-0B57-4381-B008-815D9C949FF5}" type="presOf" srcId="{76C0D5C3-4C3E-4C4D-A57A-743BAA82C58E}" destId="{A1013C29-180E-43C7-AFD3-34FA0ECA6490}" srcOrd="0" destOrd="0" presId="urn:microsoft.com/office/officeart/2005/8/layout/hierarchy1"/>
    <dgm:cxn modelId="{973E664D-914D-48E5-A38F-FE831A20D6BA}" srcId="{813D9387-601F-431E-BAA1-5059F406282A}" destId="{17ED91D8-D7BD-4B78-848E-7DC7BB7889EB}" srcOrd="1" destOrd="0" parTransId="{0199D1E5-76E6-41FE-9064-3CBB2166C319}" sibTransId="{C71BDBB7-338B-41CE-8CF8-CB6A458AC7E8}"/>
    <dgm:cxn modelId="{9FA205DB-620F-49F6-897E-0D0A33007F0C}" srcId="{813D9387-601F-431E-BAA1-5059F406282A}" destId="{733456EF-DF67-4D55-9D74-5A172965D0C1}" srcOrd="2" destOrd="0" parTransId="{4F4D9995-3815-4A3D-BDA1-7266184A2030}" sibTransId="{169D7A71-5D4E-43D4-892B-C2DFF365B5C8}"/>
    <dgm:cxn modelId="{146E52CB-7ACC-464C-A25A-DAFF3345D6C4}" type="presParOf" srcId="{4769C845-6F2A-47F2-8C40-553237F54D42}" destId="{F0E18BAE-F4CF-445A-A31F-1E356970F06B}" srcOrd="0" destOrd="0" presId="urn:microsoft.com/office/officeart/2005/8/layout/hierarchy1"/>
    <dgm:cxn modelId="{CF50C8B3-01B2-4075-9DDB-3550ED83FAEC}" type="presParOf" srcId="{F0E18BAE-F4CF-445A-A31F-1E356970F06B}" destId="{6DFCADB1-ECC0-46A2-8536-19330F4F5323}" srcOrd="0" destOrd="0" presId="urn:microsoft.com/office/officeart/2005/8/layout/hierarchy1"/>
    <dgm:cxn modelId="{AB922D98-3DA3-44FE-AEF4-6D5DBE1E2BFF}" type="presParOf" srcId="{6DFCADB1-ECC0-46A2-8536-19330F4F5323}" destId="{C5C449C3-822B-4197-9C1F-8432099AC344}" srcOrd="0" destOrd="0" presId="urn:microsoft.com/office/officeart/2005/8/layout/hierarchy1"/>
    <dgm:cxn modelId="{A149A16D-3FF4-4B71-A21B-DF30629CB3D6}" type="presParOf" srcId="{6DFCADB1-ECC0-46A2-8536-19330F4F5323}" destId="{BE5AE33E-C88D-4A37-9998-87D8B0918C68}" srcOrd="1" destOrd="0" presId="urn:microsoft.com/office/officeart/2005/8/layout/hierarchy1"/>
    <dgm:cxn modelId="{B672029F-1E50-4BB5-959D-B2961F67343F}" type="presParOf" srcId="{F0E18BAE-F4CF-445A-A31F-1E356970F06B}" destId="{82B14EA5-E69D-4234-82E6-CBBFDA874323}" srcOrd="1" destOrd="0" presId="urn:microsoft.com/office/officeart/2005/8/layout/hierarchy1"/>
    <dgm:cxn modelId="{E2A5C705-B455-4153-B6F1-9DC5F66DDD6D}" type="presParOf" srcId="{82B14EA5-E69D-4234-82E6-CBBFDA874323}" destId="{3842B89A-8659-4F48-9A2F-6B5612DCD430}" srcOrd="0" destOrd="0" presId="urn:microsoft.com/office/officeart/2005/8/layout/hierarchy1"/>
    <dgm:cxn modelId="{6DFFB13D-1B26-4542-9B57-B8A56AEDCCA8}" type="presParOf" srcId="{82B14EA5-E69D-4234-82E6-CBBFDA874323}" destId="{83CBBC02-DCB6-4E53-BD97-A510D4A7D051}" srcOrd="1" destOrd="0" presId="urn:microsoft.com/office/officeart/2005/8/layout/hierarchy1"/>
    <dgm:cxn modelId="{F21D12FE-A66C-4843-8D9F-959C0CA05EAB}" type="presParOf" srcId="{83CBBC02-DCB6-4E53-BD97-A510D4A7D051}" destId="{A1768D2E-8467-44D5-8B44-7A45DB6FF0CB}" srcOrd="0" destOrd="0" presId="urn:microsoft.com/office/officeart/2005/8/layout/hierarchy1"/>
    <dgm:cxn modelId="{4DE134DC-C2F3-45D3-99B6-03E8AF224B98}" type="presParOf" srcId="{A1768D2E-8467-44D5-8B44-7A45DB6FF0CB}" destId="{04414AAD-30CF-44AC-A48C-C35CDFE6B8F9}" srcOrd="0" destOrd="0" presId="urn:microsoft.com/office/officeart/2005/8/layout/hierarchy1"/>
    <dgm:cxn modelId="{FE8C43D7-67DE-41EF-B32C-25589A54D9E4}" type="presParOf" srcId="{A1768D2E-8467-44D5-8B44-7A45DB6FF0CB}" destId="{D27A8936-D172-4E1A-866E-9AEE737EDCBB}" srcOrd="1" destOrd="0" presId="urn:microsoft.com/office/officeart/2005/8/layout/hierarchy1"/>
    <dgm:cxn modelId="{21DAA857-1A3E-4646-AC40-3996156C392C}" type="presParOf" srcId="{83CBBC02-DCB6-4E53-BD97-A510D4A7D051}" destId="{AC38A047-63AE-406A-8BA7-1A524BE795C1}" srcOrd="1" destOrd="0" presId="urn:microsoft.com/office/officeart/2005/8/layout/hierarchy1"/>
    <dgm:cxn modelId="{3A0E1724-9F57-421A-A31A-7ABA5B3F17E0}" type="presParOf" srcId="{82B14EA5-E69D-4234-82E6-CBBFDA874323}" destId="{3A17673F-50F4-46EB-B57C-D0F11315FC40}" srcOrd="2" destOrd="0" presId="urn:microsoft.com/office/officeart/2005/8/layout/hierarchy1"/>
    <dgm:cxn modelId="{54E6C249-BC4D-4016-B1D5-CD95E620B8CB}" type="presParOf" srcId="{82B14EA5-E69D-4234-82E6-CBBFDA874323}" destId="{F270FBEE-C037-45DA-B09B-B13FDBCC6EDD}" srcOrd="3" destOrd="0" presId="urn:microsoft.com/office/officeart/2005/8/layout/hierarchy1"/>
    <dgm:cxn modelId="{C8E5A57B-1ED2-42E0-BC23-D09B79755643}" type="presParOf" srcId="{F270FBEE-C037-45DA-B09B-B13FDBCC6EDD}" destId="{37165A1E-64FF-43DE-9230-78F30FE5AA0E}" srcOrd="0" destOrd="0" presId="urn:microsoft.com/office/officeart/2005/8/layout/hierarchy1"/>
    <dgm:cxn modelId="{10A7D9E0-8116-4205-B1A3-48087B6E87F7}" type="presParOf" srcId="{37165A1E-64FF-43DE-9230-78F30FE5AA0E}" destId="{7E753DA7-2C16-4A13-9ADB-F7B157E6F9CD}" srcOrd="0" destOrd="0" presId="urn:microsoft.com/office/officeart/2005/8/layout/hierarchy1"/>
    <dgm:cxn modelId="{866277DD-601E-4003-9AEF-7F7493EF2CDB}" type="presParOf" srcId="{37165A1E-64FF-43DE-9230-78F30FE5AA0E}" destId="{43824945-10D6-4438-B032-32AE21A28E63}" srcOrd="1" destOrd="0" presId="urn:microsoft.com/office/officeart/2005/8/layout/hierarchy1"/>
    <dgm:cxn modelId="{32428CE7-9188-48DA-BB3C-F6B6D0998A01}" type="presParOf" srcId="{F270FBEE-C037-45DA-B09B-B13FDBCC6EDD}" destId="{9EB7B40D-D88C-43DA-B739-A34302FC8A01}" srcOrd="1" destOrd="0" presId="urn:microsoft.com/office/officeart/2005/8/layout/hierarchy1"/>
    <dgm:cxn modelId="{63AEF511-3C3A-4D70-AC06-00BCFFB1FE9C}" type="presParOf" srcId="{82B14EA5-E69D-4234-82E6-CBBFDA874323}" destId="{6C8546CA-16B2-40AF-9F31-767040EE6EB8}" srcOrd="4" destOrd="0" presId="urn:microsoft.com/office/officeart/2005/8/layout/hierarchy1"/>
    <dgm:cxn modelId="{FC8B12AC-FD60-4683-A177-A743495D16E5}" type="presParOf" srcId="{82B14EA5-E69D-4234-82E6-CBBFDA874323}" destId="{02D0C442-C0C1-45D0-870A-9A2A33A24A20}" srcOrd="5" destOrd="0" presId="urn:microsoft.com/office/officeart/2005/8/layout/hierarchy1"/>
    <dgm:cxn modelId="{FCE74C81-9209-4CA7-A006-3A2766F08427}" type="presParOf" srcId="{02D0C442-C0C1-45D0-870A-9A2A33A24A20}" destId="{6AE9AB88-AE63-4047-B459-66B7E2F2B034}" srcOrd="0" destOrd="0" presId="urn:microsoft.com/office/officeart/2005/8/layout/hierarchy1"/>
    <dgm:cxn modelId="{C38D5B74-B9EF-4403-B9F3-379C67304A75}" type="presParOf" srcId="{6AE9AB88-AE63-4047-B459-66B7E2F2B034}" destId="{164C0746-845E-4851-81C1-7FA67BE28549}" srcOrd="0" destOrd="0" presId="urn:microsoft.com/office/officeart/2005/8/layout/hierarchy1"/>
    <dgm:cxn modelId="{948FBC52-042A-4AC8-8E31-DF3819147A99}" type="presParOf" srcId="{6AE9AB88-AE63-4047-B459-66B7E2F2B034}" destId="{0E051354-39E9-4AC3-84F4-BEA4D51E5C75}" srcOrd="1" destOrd="0" presId="urn:microsoft.com/office/officeart/2005/8/layout/hierarchy1"/>
    <dgm:cxn modelId="{960AFDFA-B57B-45FB-87EB-4DFAAF833028}" type="presParOf" srcId="{02D0C442-C0C1-45D0-870A-9A2A33A24A20}" destId="{883A6331-8AE8-49EA-989B-9FED332E751D}" srcOrd="1" destOrd="0" presId="urn:microsoft.com/office/officeart/2005/8/layout/hierarchy1"/>
    <dgm:cxn modelId="{EBB4CD5C-D674-426F-95B1-9FA29F860BE1}" type="presParOf" srcId="{82B14EA5-E69D-4234-82E6-CBBFDA874323}" destId="{EE485C44-6E27-47CD-B25D-0789A668E2EF}" srcOrd="6" destOrd="0" presId="urn:microsoft.com/office/officeart/2005/8/layout/hierarchy1"/>
    <dgm:cxn modelId="{96408C4D-AE1F-4155-A69C-3ACBA6B00D77}" type="presParOf" srcId="{82B14EA5-E69D-4234-82E6-CBBFDA874323}" destId="{396CDFEB-39CC-4208-80A1-F485A807BD15}" srcOrd="7" destOrd="0" presId="urn:microsoft.com/office/officeart/2005/8/layout/hierarchy1"/>
    <dgm:cxn modelId="{4976E3D3-7CEF-45B0-88E2-4250C2A832CF}" type="presParOf" srcId="{396CDFEB-39CC-4208-80A1-F485A807BD15}" destId="{90626551-01A0-4BA2-8A21-D3B224E0DFAB}" srcOrd="0" destOrd="0" presId="urn:microsoft.com/office/officeart/2005/8/layout/hierarchy1"/>
    <dgm:cxn modelId="{0A78219E-7CFE-4C72-90EE-6C7BEB49A9D5}" type="presParOf" srcId="{90626551-01A0-4BA2-8A21-D3B224E0DFAB}" destId="{96C975C6-9AFE-46F4-9084-DA1CC3A938B5}" srcOrd="0" destOrd="0" presId="urn:microsoft.com/office/officeart/2005/8/layout/hierarchy1"/>
    <dgm:cxn modelId="{86461638-434B-4A79-A284-7A1019042426}" type="presParOf" srcId="{90626551-01A0-4BA2-8A21-D3B224E0DFAB}" destId="{E030DBA2-9CB7-4C5F-BDE1-73D6186FD15B}" srcOrd="1" destOrd="0" presId="urn:microsoft.com/office/officeart/2005/8/layout/hierarchy1"/>
    <dgm:cxn modelId="{B92E8B50-FB48-4E5D-8F13-266CC5D6ECD4}" type="presParOf" srcId="{396CDFEB-39CC-4208-80A1-F485A807BD15}" destId="{B0F7710F-5028-4BE5-A395-8BB89AB919C4}" srcOrd="1" destOrd="0" presId="urn:microsoft.com/office/officeart/2005/8/layout/hierarchy1"/>
    <dgm:cxn modelId="{5B28A7E3-8C4F-4C07-B1B8-E4068235749F}" type="presParOf" srcId="{82B14EA5-E69D-4234-82E6-CBBFDA874323}" destId="{A1013C29-180E-43C7-AFD3-34FA0ECA6490}" srcOrd="8" destOrd="0" presId="urn:microsoft.com/office/officeart/2005/8/layout/hierarchy1"/>
    <dgm:cxn modelId="{7253DD40-5F4A-409B-93F2-EBFB02D85543}" type="presParOf" srcId="{82B14EA5-E69D-4234-82E6-CBBFDA874323}" destId="{F79E0FF0-51B6-4467-BBDD-A1C30535898C}" srcOrd="9" destOrd="0" presId="urn:microsoft.com/office/officeart/2005/8/layout/hierarchy1"/>
    <dgm:cxn modelId="{B186A0DA-0DDB-4EF0-9904-47A25236D6F4}" type="presParOf" srcId="{F79E0FF0-51B6-4467-BBDD-A1C30535898C}" destId="{680B12A3-2A4F-4C42-88C5-0555D16DF890}" srcOrd="0" destOrd="0" presId="urn:microsoft.com/office/officeart/2005/8/layout/hierarchy1"/>
    <dgm:cxn modelId="{7838C105-FEA1-4E1A-943E-705747BC286F}" type="presParOf" srcId="{680B12A3-2A4F-4C42-88C5-0555D16DF890}" destId="{447C206C-3ABD-4810-833C-B9BA7511C096}" srcOrd="0" destOrd="0" presId="urn:microsoft.com/office/officeart/2005/8/layout/hierarchy1"/>
    <dgm:cxn modelId="{7B4280FF-0DF2-4AC8-A2E6-276E4DD94801}" type="presParOf" srcId="{680B12A3-2A4F-4C42-88C5-0555D16DF890}" destId="{CBF8D4AD-6A1D-49C4-B681-8F514056FD4E}" srcOrd="1" destOrd="0" presId="urn:microsoft.com/office/officeart/2005/8/layout/hierarchy1"/>
    <dgm:cxn modelId="{7492BAE3-3E0D-4C16-93CB-0CB8BDB12B44}" type="presParOf" srcId="{F79E0FF0-51B6-4467-BBDD-A1C30535898C}" destId="{3A8C42C8-5154-40A5-8E78-57A5A5465CC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7C062F6-361A-4779-987F-5009CFB9D660}" type="doc">
      <dgm:prSet loTypeId="urn:microsoft.com/office/officeart/2005/8/layout/hierarchy2" loCatId="hierarchy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56BD60A4-2323-4992-8387-D6C73F9796B1}">
      <dgm:prSet phldrT="[Metin]"/>
      <dgm:spPr/>
      <dgm:t>
        <a:bodyPr/>
        <a:lstStyle/>
        <a:p>
          <a:r>
            <a:rPr lang="tr-TR" dirty="0" smtClean="0"/>
            <a:t>Gelişimi Etkileyen Faktörler</a:t>
          </a:r>
          <a:endParaRPr lang="tr-TR" dirty="0"/>
        </a:p>
      </dgm:t>
    </dgm:pt>
    <dgm:pt modelId="{F999B1A6-8AE9-4C2B-AA1A-B689ED1961AD}" type="parTrans" cxnId="{DF1C56BC-F2EE-4A86-AC51-42A05D099C85}">
      <dgm:prSet/>
      <dgm:spPr/>
      <dgm:t>
        <a:bodyPr/>
        <a:lstStyle/>
        <a:p>
          <a:endParaRPr lang="tr-TR"/>
        </a:p>
      </dgm:t>
    </dgm:pt>
    <dgm:pt modelId="{372EF98C-1580-4BE7-A49B-3081943D6D82}" type="sibTrans" cxnId="{DF1C56BC-F2EE-4A86-AC51-42A05D099C85}">
      <dgm:prSet/>
      <dgm:spPr/>
      <dgm:t>
        <a:bodyPr/>
        <a:lstStyle/>
        <a:p>
          <a:endParaRPr lang="tr-TR"/>
        </a:p>
      </dgm:t>
    </dgm:pt>
    <dgm:pt modelId="{87BF7D6B-CD45-4DD1-B48E-9B230295A90D}">
      <dgm:prSet phldrT="[Metin]"/>
      <dgm:spPr/>
      <dgm:t>
        <a:bodyPr/>
        <a:lstStyle/>
        <a:p>
          <a:r>
            <a:rPr lang="tr-TR" dirty="0" smtClean="0"/>
            <a:t>Hastalık</a:t>
          </a:r>
          <a:endParaRPr lang="tr-TR" dirty="0"/>
        </a:p>
      </dgm:t>
    </dgm:pt>
    <dgm:pt modelId="{BC13C9C3-4FC6-4795-9C64-4B37B25F03A7}" type="parTrans" cxnId="{9DB8FCD8-7E95-4765-A584-5CA9E179273B}">
      <dgm:prSet/>
      <dgm:spPr/>
      <dgm:t>
        <a:bodyPr/>
        <a:lstStyle/>
        <a:p>
          <a:endParaRPr lang="tr-TR"/>
        </a:p>
      </dgm:t>
    </dgm:pt>
    <dgm:pt modelId="{BFA1C6C8-9ED5-4375-A7B9-FBA85EA8D970}" type="sibTrans" cxnId="{9DB8FCD8-7E95-4765-A584-5CA9E179273B}">
      <dgm:prSet/>
      <dgm:spPr/>
      <dgm:t>
        <a:bodyPr/>
        <a:lstStyle/>
        <a:p>
          <a:endParaRPr lang="tr-TR"/>
        </a:p>
      </dgm:t>
    </dgm:pt>
    <dgm:pt modelId="{E7EC13C6-DF5A-43F7-A7DF-1A28B0983421}">
      <dgm:prSet phldrT="[Metin]"/>
      <dgm:spPr/>
      <dgm:t>
        <a:bodyPr/>
        <a:lstStyle/>
        <a:p>
          <a:r>
            <a:rPr lang="tr-TR" dirty="0" smtClean="0"/>
            <a:t>Kimyasallar ve çevre kirliliği</a:t>
          </a:r>
          <a:endParaRPr lang="tr-TR" dirty="0"/>
        </a:p>
      </dgm:t>
    </dgm:pt>
    <dgm:pt modelId="{9B9E5BA9-5A2C-4F73-9E2F-91F872029167}" type="parTrans" cxnId="{4B84C53D-C3B6-4AB0-A514-43787B75C39A}">
      <dgm:prSet/>
      <dgm:spPr/>
      <dgm:t>
        <a:bodyPr/>
        <a:lstStyle/>
        <a:p>
          <a:endParaRPr lang="tr-TR"/>
        </a:p>
      </dgm:t>
    </dgm:pt>
    <dgm:pt modelId="{39534A5A-C21C-4A46-8C72-99230AEC375B}" type="sibTrans" cxnId="{4B84C53D-C3B6-4AB0-A514-43787B75C39A}">
      <dgm:prSet/>
      <dgm:spPr/>
      <dgm:t>
        <a:bodyPr/>
        <a:lstStyle/>
        <a:p>
          <a:endParaRPr lang="tr-TR"/>
        </a:p>
      </dgm:t>
    </dgm:pt>
    <dgm:pt modelId="{A5E372A8-33E0-45D4-816E-9AB71C0D20EE}">
      <dgm:prSet phldrT="[Metin]"/>
      <dgm:spPr/>
      <dgm:t>
        <a:bodyPr/>
        <a:lstStyle/>
        <a:p>
          <a:r>
            <a:rPr lang="tr-TR" dirty="0" smtClean="0"/>
            <a:t>Beslenme</a:t>
          </a:r>
          <a:endParaRPr lang="tr-TR" dirty="0"/>
        </a:p>
      </dgm:t>
    </dgm:pt>
    <dgm:pt modelId="{2E74459D-B892-4873-8D56-0CC02F77DD5A}" type="parTrans" cxnId="{03FD2B18-0416-4DEF-A1AB-C48C76289B61}">
      <dgm:prSet/>
      <dgm:spPr/>
      <dgm:t>
        <a:bodyPr/>
        <a:lstStyle/>
        <a:p>
          <a:endParaRPr lang="tr-TR"/>
        </a:p>
      </dgm:t>
    </dgm:pt>
    <dgm:pt modelId="{ECEA5A79-1232-40E1-8281-788FE22C3A9F}" type="sibTrans" cxnId="{03FD2B18-0416-4DEF-A1AB-C48C76289B61}">
      <dgm:prSet/>
      <dgm:spPr/>
      <dgm:t>
        <a:bodyPr/>
        <a:lstStyle/>
        <a:p>
          <a:endParaRPr lang="tr-TR"/>
        </a:p>
      </dgm:t>
    </dgm:pt>
    <dgm:pt modelId="{056CF7B7-9461-4F8D-A778-5AD63526E045}">
      <dgm:prSet phldrT="[Metin]"/>
      <dgm:spPr/>
      <dgm:t>
        <a:bodyPr/>
        <a:lstStyle/>
        <a:p>
          <a:r>
            <a:rPr lang="tr-TR" dirty="0" smtClean="0"/>
            <a:t>Stres</a:t>
          </a:r>
          <a:endParaRPr lang="tr-TR" dirty="0"/>
        </a:p>
      </dgm:t>
    </dgm:pt>
    <dgm:pt modelId="{38F21B95-2542-4466-A0DB-12DAAA0A6435}" type="parTrans" cxnId="{2E201683-9AC0-4AA4-B1DD-89350EDE1380}">
      <dgm:prSet/>
      <dgm:spPr/>
      <dgm:t>
        <a:bodyPr/>
        <a:lstStyle/>
        <a:p>
          <a:endParaRPr lang="tr-TR"/>
        </a:p>
      </dgm:t>
    </dgm:pt>
    <dgm:pt modelId="{C3A6115D-43B0-4D1E-ADEB-36F32DBC71C6}" type="sibTrans" cxnId="{2E201683-9AC0-4AA4-B1DD-89350EDE1380}">
      <dgm:prSet/>
      <dgm:spPr/>
      <dgm:t>
        <a:bodyPr/>
        <a:lstStyle/>
        <a:p>
          <a:endParaRPr lang="tr-TR"/>
        </a:p>
      </dgm:t>
    </dgm:pt>
    <dgm:pt modelId="{63F9A96C-075A-422F-899B-5A4EF37BF8CC}">
      <dgm:prSet phldrT="[Metin]"/>
      <dgm:spPr/>
      <dgm:t>
        <a:bodyPr/>
        <a:lstStyle/>
        <a:p>
          <a:r>
            <a:rPr lang="tr-TR" dirty="0" smtClean="0"/>
            <a:t>Diğer faktörler</a:t>
          </a:r>
          <a:endParaRPr lang="tr-TR" dirty="0"/>
        </a:p>
      </dgm:t>
    </dgm:pt>
    <dgm:pt modelId="{2AC3148C-C726-4DEC-B454-519730EA34DF}" type="parTrans" cxnId="{C077ABE5-3AE7-4082-A93E-6C59282403D6}">
      <dgm:prSet/>
      <dgm:spPr/>
      <dgm:t>
        <a:bodyPr/>
        <a:lstStyle/>
        <a:p>
          <a:endParaRPr lang="tr-TR"/>
        </a:p>
      </dgm:t>
    </dgm:pt>
    <dgm:pt modelId="{1E76C8A7-6542-4BBF-8AD5-6C2DF7556E66}" type="sibTrans" cxnId="{C077ABE5-3AE7-4082-A93E-6C59282403D6}">
      <dgm:prSet/>
      <dgm:spPr/>
      <dgm:t>
        <a:bodyPr/>
        <a:lstStyle/>
        <a:p>
          <a:endParaRPr lang="tr-TR"/>
        </a:p>
      </dgm:t>
    </dgm:pt>
    <dgm:pt modelId="{C5409CDE-B79A-4AC9-969E-0FE58BC105F2}" type="pres">
      <dgm:prSet presAssocID="{47C062F6-361A-4779-987F-5009CFB9D66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0AAA4A9-021D-408F-8865-A6FFA6EDE643}" type="pres">
      <dgm:prSet presAssocID="{56BD60A4-2323-4992-8387-D6C73F9796B1}" presName="root1" presStyleCnt="0"/>
      <dgm:spPr/>
    </dgm:pt>
    <dgm:pt modelId="{315F9679-D71C-476C-9B1A-F7A7AFAFC4FB}" type="pres">
      <dgm:prSet presAssocID="{56BD60A4-2323-4992-8387-D6C73F9796B1}" presName="LevelOneTextNode" presStyleLbl="node0" presStyleIdx="0" presStyleCnt="1" custScaleX="166745" custScaleY="135659" custLinFactNeighborX="-87327" custLinFactNeighborY="-1266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8CC532F-7B40-42E6-9804-E886F75651BD}" type="pres">
      <dgm:prSet presAssocID="{56BD60A4-2323-4992-8387-D6C73F9796B1}" presName="level2hierChild" presStyleCnt="0"/>
      <dgm:spPr/>
    </dgm:pt>
    <dgm:pt modelId="{DF45E462-177D-42E7-8AAD-D658402ED4BC}" type="pres">
      <dgm:prSet presAssocID="{BC13C9C3-4FC6-4795-9C64-4B37B25F03A7}" presName="conn2-1" presStyleLbl="parChTrans1D2" presStyleIdx="0" presStyleCnt="5"/>
      <dgm:spPr/>
      <dgm:t>
        <a:bodyPr/>
        <a:lstStyle/>
        <a:p>
          <a:endParaRPr lang="tr-TR"/>
        </a:p>
      </dgm:t>
    </dgm:pt>
    <dgm:pt modelId="{D3E1B1BD-85E0-4EAB-85C2-4F8388440DCD}" type="pres">
      <dgm:prSet presAssocID="{BC13C9C3-4FC6-4795-9C64-4B37B25F03A7}" presName="connTx" presStyleLbl="parChTrans1D2" presStyleIdx="0" presStyleCnt="5"/>
      <dgm:spPr/>
      <dgm:t>
        <a:bodyPr/>
        <a:lstStyle/>
        <a:p>
          <a:endParaRPr lang="tr-TR"/>
        </a:p>
      </dgm:t>
    </dgm:pt>
    <dgm:pt modelId="{285B8AE2-901F-4EE1-BB89-91E72F18ECFC}" type="pres">
      <dgm:prSet presAssocID="{87BF7D6B-CD45-4DD1-B48E-9B230295A90D}" presName="root2" presStyleCnt="0"/>
      <dgm:spPr/>
    </dgm:pt>
    <dgm:pt modelId="{676BF6A4-B1FE-496E-8110-7F91AABCD404}" type="pres">
      <dgm:prSet presAssocID="{87BF7D6B-CD45-4DD1-B48E-9B230295A90D}" presName="LevelTwoTextNode" presStyleLbl="node2" presStyleIdx="0" presStyleCnt="5" custScaleX="12310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7848E0A-73B2-41D3-AE27-EA04087B72A7}" type="pres">
      <dgm:prSet presAssocID="{87BF7D6B-CD45-4DD1-B48E-9B230295A90D}" presName="level3hierChild" presStyleCnt="0"/>
      <dgm:spPr/>
    </dgm:pt>
    <dgm:pt modelId="{F3024790-7AB4-4DA5-B597-B598828A6DDD}" type="pres">
      <dgm:prSet presAssocID="{9B9E5BA9-5A2C-4F73-9E2F-91F872029167}" presName="conn2-1" presStyleLbl="parChTrans1D2" presStyleIdx="1" presStyleCnt="5"/>
      <dgm:spPr/>
      <dgm:t>
        <a:bodyPr/>
        <a:lstStyle/>
        <a:p>
          <a:endParaRPr lang="tr-TR"/>
        </a:p>
      </dgm:t>
    </dgm:pt>
    <dgm:pt modelId="{9003E339-5449-4893-B2D7-F1F2C346D586}" type="pres">
      <dgm:prSet presAssocID="{9B9E5BA9-5A2C-4F73-9E2F-91F872029167}" presName="connTx" presStyleLbl="parChTrans1D2" presStyleIdx="1" presStyleCnt="5"/>
      <dgm:spPr/>
      <dgm:t>
        <a:bodyPr/>
        <a:lstStyle/>
        <a:p>
          <a:endParaRPr lang="tr-TR"/>
        </a:p>
      </dgm:t>
    </dgm:pt>
    <dgm:pt modelId="{8047ED2E-F154-4979-9D64-505290070F33}" type="pres">
      <dgm:prSet presAssocID="{E7EC13C6-DF5A-43F7-A7DF-1A28B0983421}" presName="root2" presStyleCnt="0"/>
      <dgm:spPr/>
    </dgm:pt>
    <dgm:pt modelId="{2323FC1D-875A-478B-B917-AE5A1C9D8C34}" type="pres">
      <dgm:prSet presAssocID="{E7EC13C6-DF5A-43F7-A7DF-1A28B0983421}" presName="LevelTwoTextNode" presStyleLbl="node2" presStyleIdx="1" presStyleCnt="5" custScaleX="12310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8DF2E24-1F9A-4B80-BB6B-9673D56E330C}" type="pres">
      <dgm:prSet presAssocID="{E7EC13C6-DF5A-43F7-A7DF-1A28B0983421}" presName="level3hierChild" presStyleCnt="0"/>
      <dgm:spPr/>
    </dgm:pt>
    <dgm:pt modelId="{66363E72-7E9C-42AF-8D92-67C602DA76CA}" type="pres">
      <dgm:prSet presAssocID="{2E74459D-B892-4873-8D56-0CC02F77DD5A}" presName="conn2-1" presStyleLbl="parChTrans1D2" presStyleIdx="2" presStyleCnt="5"/>
      <dgm:spPr/>
      <dgm:t>
        <a:bodyPr/>
        <a:lstStyle/>
        <a:p>
          <a:endParaRPr lang="tr-TR"/>
        </a:p>
      </dgm:t>
    </dgm:pt>
    <dgm:pt modelId="{37D37667-E9D3-401B-B5BC-1A40F86F78F6}" type="pres">
      <dgm:prSet presAssocID="{2E74459D-B892-4873-8D56-0CC02F77DD5A}" presName="connTx" presStyleLbl="parChTrans1D2" presStyleIdx="2" presStyleCnt="5"/>
      <dgm:spPr/>
      <dgm:t>
        <a:bodyPr/>
        <a:lstStyle/>
        <a:p>
          <a:endParaRPr lang="tr-TR"/>
        </a:p>
      </dgm:t>
    </dgm:pt>
    <dgm:pt modelId="{F4A49C82-3145-49E0-8C50-CEC7E3087BEF}" type="pres">
      <dgm:prSet presAssocID="{A5E372A8-33E0-45D4-816E-9AB71C0D20EE}" presName="root2" presStyleCnt="0"/>
      <dgm:spPr/>
    </dgm:pt>
    <dgm:pt modelId="{3FF6B3D5-723C-40F7-BB3B-6B3146F98738}" type="pres">
      <dgm:prSet presAssocID="{A5E372A8-33E0-45D4-816E-9AB71C0D20EE}" presName="LevelTwoTextNode" presStyleLbl="node2" presStyleIdx="2" presStyleCnt="5" custScaleX="11946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8C4ECEB-1EAD-4B14-92EA-001DED04A600}" type="pres">
      <dgm:prSet presAssocID="{A5E372A8-33E0-45D4-816E-9AB71C0D20EE}" presName="level3hierChild" presStyleCnt="0"/>
      <dgm:spPr/>
    </dgm:pt>
    <dgm:pt modelId="{1BB24B79-4891-4568-9054-09EDB918E0D3}" type="pres">
      <dgm:prSet presAssocID="{38F21B95-2542-4466-A0DB-12DAAA0A6435}" presName="conn2-1" presStyleLbl="parChTrans1D2" presStyleIdx="3" presStyleCnt="5"/>
      <dgm:spPr/>
      <dgm:t>
        <a:bodyPr/>
        <a:lstStyle/>
        <a:p>
          <a:endParaRPr lang="tr-TR"/>
        </a:p>
      </dgm:t>
    </dgm:pt>
    <dgm:pt modelId="{31F1F43B-E33B-4192-8215-0EDC0A58DA3E}" type="pres">
      <dgm:prSet presAssocID="{38F21B95-2542-4466-A0DB-12DAAA0A6435}" presName="connTx" presStyleLbl="parChTrans1D2" presStyleIdx="3" presStyleCnt="5"/>
      <dgm:spPr/>
      <dgm:t>
        <a:bodyPr/>
        <a:lstStyle/>
        <a:p>
          <a:endParaRPr lang="tr-TR"/>
        </a:p>
      </dgm:t>
    </dgm:pt>
    <dgm:pt modelId="{1F7DEC03-31F0-4B35-BDDB-2898C53019E7}" type="pres">
      <dgm:prSet presAssocID="{056CF7B7-9461-4F8D-A778-5AD63526E045}" presName="root2" presStyleCnt="0"/>
      <dgm:spPr/>
    </dgm:pt>
    <dgm:pt modelId="{A81995FF-1B59-430C-9C2D-A6E8EC001D1B}" type="pres">
      <dgm:prSet presAssocID="{056CF7B7-9461-4F8D-A778-5AD63526E045}" presName="LevelTwoTextNode" presStyleLbl="node2" presStyleIdx="3" presStyleCnt="5" custScaleX="11946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69F40C7-8F24-4E0D-9856-7297E0197B43}" type="pres">
      <dgm:prSet presAssocID="{056CF7B7-9461-4F8D-A778-5AD63526E045}" presName="level3hierChild" presStyleCnt="0"/>
      <dgm:spPr/>
    </dgm:pt>
    <dgm:pt modelId="{D89794CA-18E8-4480-BCE6-D9239DB0A400}" type="pres">
      <dgm:prSet presAssocID="{2AC3148C-C726-4DEC-B454-519730EA34DF}" presName="conn2-1" presStyleLbl="parChTrans1D2" presStyleIdx="4" presStyleCnt="5"/>
      <dgm:spPr/>
      <dgm:t>
        <a:bodyPr/>
        <a:lstStyle/>
        <a:p>
          <a:endParaRPr lang="tr-TR"/>
        </a:p>
      </dgm:t>
    </dgm:pt>
    <dgm:pt modelId="{C8314996-F282-4A83-90B1-9E0A922AF1A5}" type="pres">
      <dgm:prSet presAssocID="{2AC3148C-C726-4DEC-B454-519730EA34DF}" presName="connTx" presStyleLbl="parChTrans1D2" presStyleIdx="4" presStyleCnt="5"/>
      <dgm:spPr/>
      <dgm:t>
        <a:bodyPr/>
        <a:lstStyle/>
        <a:p>
          <a:endParaRPr lang="tr-TR"/>
        </a:p>
      </dgm:t>
    </dgm:pt>
    <dgm:pt modelId="{3505B771-94A1-4AA0-9607-F21DF948490B}" type="pres">
      <dgm:prSet presAssocID="{63F9A96C-075A-422F-899B-5A4EF37BF8CC}" presName="root2" presStyleCnt="0"/>
      <dgm:spPr/>
    </dgm:pt>
    <dgm:pt modelId="{42EE899E-7C20-4A14-AF66-89184C94F218}" type="pres">
      <dgm:prSet presAssocID="{63F9A96C-075A-422F-899B-5A4EF37BF8CC}" presName="LevelTwoTextNode" presStyleLbl="node2" presStyleIdx="4" presStyleCnt="5" custScaleX="12310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6836D4B-02F4-49EA-B0B2-1C769CF17FA3}" type="pres">
      <dgm:prSet presAssocID="{63F9A96C-075A-422F-899B-5A4EF37BF8CC}" presName="level3hierChild" presStyleCnt="0"/>
      <dgm:spPr/>
    </dgm:pt>
  </dgm:ptLst>
  <dgm:cxnLst>
    <dgm:cxn modelId="{4B84C53D-C3B6-4AB0-A514-43787B75C39A}" srcId="{56BD60A4-2323-4992-8387-D6C73F9796B1}" destId="{E7EC13C6-DF5A-43F7-A7DF-1A28B0983421}" srcOrd="1" destOrd="0" parTransId="{9B9E5BA9-5A2C-4F73-9E2F-91F872029167}" sibTransId="{39534A5A-C21C-4A46-8C72-99230AEC375B}"/>
    <dgm:cxn modelId="{7EA9F8C7-5BF8-47E1-B7B6-6C7335EEA254}" type="presOf" srcId="{63F9A96C-075A-422F-899B-5A4EF37BF8CC}" destId="{42EE899E-7C20-4A14-AF66-89184C94F218}" srcOrd="0" destOrd="0" presId="urn:microsoft.com/office/officeart/2005/8/layout/hierarchy2"/>
    <dgm:cxn modelId="{DF1C56BC-F2EE-4A86-AC51-42A05D099C85}" srcId="{47C062F6-361A-4779-987F-5009CFB9D660}" destId="{56BD60A4-2323-4992-8387-D6C73F9796B1}" srcOrd="0" destOrd="0" parTransId="{F999B1A6-8AE9-4C2B-AA1A-B689ED1961AD}" sibTransId="{372EF98C-1580-4BE7-A49B-3081943D6D82}"/>
    <dgm:cxn modelId="{2E201683-9AC0-4AA4-B1DD-89350EDE1380}" srcId="{56BD60A4-2323-4992-8387-D6C73F9796B1}" destId="{056CF7B7-9461-4F8D-A778-5AD63526E045}" srcOrd="3" destOrd="0" parTransId="{38F21B95-2542-4466-A0DB-12DAAA0A6435}" sibTransId="{C3A6115D-43B0-4D1E-ADEB-36F32DBC71C6}"/>
    <dgm:cxn modelId="{2F8C8D22-18EF-4A4A-822E-21F16EF8A241}" type="presOf" srcId="{2E74459D-B892-4873-8D56-0CC02F77DD5A}" destId="{66363E72-7E9C-42AF-8D92-67C602DA76CA}" srcOrd="0" destOrd="0" presId="urn:microsoft.com/office/officeart/2005/8/layout/hierarchy2"/>
    <dgm:cxn modelId="{A113F715-E68B-4C83-AD51-993E2642E366}" type="presOf" srcId="{056CF7B7-9461-4F8D-A778-5AD63526E045}" destId="{A81995FF-1B59-430C-9C2D-A6E8EC001D1B}" srcOrd="0" destOrd="0" presId="urn:microsoft.com/office/officeart/2005/8/layout/hierarchy2"/>
    <dgm:cxn modelId="{F7084060-A7F4-4B4F-B8E0-9160CABA4A5C}" type="presOf" srcId="{2E74459D-B892-4873-8D56-0CC02F77DD5A}" destId="{37D37667-E9D3-401B-B5BC-1A40F86F78F6}" srcOrd="1" destOrd="0" presId="urn:microsoft.com/office/officeart/2005/8/layout/hierarchy2"/>
    <dgm:cxn modelId="{9E89AAF6-6B3B-4A32-8FE3-97D486464E7B}" type="presOf" srcId="{A5E372A8-33E0-45D4-816E-9AB71C0D20EE}" destId="{3FF6B3D5-723C-40F7-BB3B-6B3146F98738}" srcOrd="0" destOrd="0" presId="urn:microsoft.com/office/officeart/2005/8/layout/hierarchy2"/>
    <dgm:cxn modelId="{FEF548D4-0A12-4E48-AC0A-84504005C2B6}" type="presOf" srcId="{BC13C9C3-4FC6-4795-9C64-4B37B25F03A7}" destId="{D3E1B1BD-85E0-4EAB-85C2-4F8388440DCD}" srcOrd="1" destOrd="0" presId="urn:microsoft.com/office/officeart/2005/8/layout/hierarchy2"/>
    <dgm:cxn modelId="{03FD2B18-0416-4DEF-A1AB-C48C76289B61}" srcId="{56BD60A4-2323-4992-8387-D6C73F9796B1}" destId="{A5E372A8-33E0-45D4-816E-9AB71C0D20EE}" srcOrd="2" destOrd="0" parTransId="{2E74459D-B892-4873-8D56-0CC02F77DD5A}" sibTransId="{ECEA5A79-1232-40E1-8281-788FE22C3A9F}"/>
    <dgm:cxn modelId="{1E6ED446-8A7C-4A4C-B7CC-CD2E4D38D343}" type="presOf" srcId="{2AC3148C-C726-4DEC-B454-519730EA34DF}" destId="{C8314996-F282-4A83-90B1-9E0A922AF1A5}" srcOrd="1" destOrd="0" presId="urn:microsoft.com/office/officeart/2005/8/layout/hierarchy2"/>
    <dgm:cxn modelId="{0AAF5497-22CF-4B47-8245-B62F76F23690}" type="presOf" srcId="{BC13C9C3-4FC6-4795-9C64-4B37B25F03A7}" destId="{DF45E462-177D-42E7-8AAD-D658402ED4BC}" srcOrd="0" destOrd="0" presId="urn:microsoft.com/office/officeart/2005/8/layout/hierarchy2"/>
    <dgm:cxn modelId="{220FF3D4-85B9-43B3-91FD-3662E8C07794}" type="presOf" srcId="{87BF7D6B-CD45-4DD1-B48E-9B230295A90D}" destId="{676BF6A4-B1FE-496E-8110-7F91AABCD404}" srcOrd="0" destOrd="0" presId="urn:microsoft.com/office/officeart/2005/8/layout/hierarchy2"/>
    <dgm:cxn modelId="{3D6E7984-681A-4948-BFE3-A55A18813843}" type="presOf" srcId="{38F21B95-2542-4466-A0DB-12DAAA0A6435}" destId="{1BB24B79-4891-4568-9054-09EDB918E0D3}" srcOrd="0" destOrd="0" presId="urn:microsoft.com/office/officeart/2005/8/layout/hierarchy2"/>
    <dgm:cxn modelId="{90252093-24EE-4BC8-A402-AE12B786DD83}" type="presOf" srcId="{56BD60A4-2323-4992-8387-D6C73F9796B1}" destId="{315F9679-D71C-476C-9B1A-F7A7AFAFC4FB}" srcOrd="0" destOrd="0" presId="urn:microsoft.com/office/officeart/2005/8/layout/hierarchy2"/>
    <dgm:cxn modelId="{C077ABE5-3AE7-4082-A93E-6C59282403D6}" srcId="{56BD60A4-2323-4992-8387-D6C73F9796B1}" destId="{63F9A96C-075A-422F-899B-5A4EF37BF8CC}" srcOrd="4" destOrd="0" parTransId="{2AC3148C-C726-4DEC-B454-519730EA34DF}" sibTransId="{1E76C8A7-6542-4BBF-8AD5-6C2DF7556E66}"/>
    <dgm:cxn modelId="{9DB8FCD8-7E95-4765-A584-5CA9E179273B}" srcId="{56BD60A4-2323-4992-8387-D6C73F9796B1}" destId="{87BF7D6B-CD45-4DD1-B48E-9B230295A90D}" srcOrd="0" destOrd="0" parTransId="{BC13C9C3-4FC6-4795-9C64-4B37B25F03A7}" sibTransId="{BFA1C6C8-9ED5-4375-A7B9-FBA85EA8D970}"/>
    <dgm:cxn modelId="{96A99E61-2E27-4248-A218-AE3673307087}" type="presOf" srcId="{2AC3148C-C726-4DEC-B454-519730EA34DF}" destId="{D89794CA-18E8-4480-BCE6-D9239DB0A400}" srcOrd="0" destOrd="0" presId="urn:microsoft.com/office/officeart/2005/8/layout/hierarchy2"/>
    <dgm:cxn modelId="{88FC2763-00D7-4194-BBDE-7DB7A8AE1D75}" type="presOf" srcId="{9B9E5BA9-5A2C-4F73-9E2F-91F872029167}" destId="{F3024790-7AB4-4DA5-B597-B598828A6DDD}" srcOrd="0" destOrd="0" presId="urn:microsoft.com/office/officeart/2005/8/layout/hierarchy2"/>
    <dgm:cxn modelId="{7F5E4B77-D360-4792-BC8A-B97AE8AA2BBE}" type="presOf" srcId="{47C062F6-361A-4779-987F-5009CFB9D660}" destId="{C5409CDE-B79A-4AC9-969E-0FE58BC105F2}" srcOrd="0" destOrd="0" presId="urn:microsoft.com/office/officeart/2005/8/layout/hierarchy2"/>
    <dgm:cxn modelId="{5E4386E1-8E93-4E2E-9E51-DF45E26E4BF0}" type="presOf" srcId="{9B9E5BA9-5A2C-4F73-9E2F-91F872029167}" destId="{9003E339-5449-4893-B2D7-F1F2C346D586}" srcOrd="1" destOrd="0" presId="urn:microsoft.com/office/officeart/2005/8/layout/hierarchy2"/>
    <dgm:cxn modelId="{F9D07ACC-0187-4DCF-946B-4E00E40270A2}" type="presOf" srcId="{E7EC13C6-DF5A-43F7-A7DF-1A28B0983421}" destId="{2323FC1D-875A-478B-B917-AE5A1C9D8C34}" srcOrd="0" destOrd="0" presId="urn:microsoft.com/office/officeart/2005/8/layout/hierarchy2"/>
    <dgm:cxn modelId="{BD3AA672-246F-4884-A8F5-23A6D9E2A0D0}" type="presOf" srcId="{38F21B95-2542-4466-A0DB-12DAAA0A6435}" destId="{31F1F43B-E33B-4192-8215-0EDC0A58DA3E}" srcOrd="1" destOrd="0" presId="urn:microsoft.com/office/officeart/2005/8/layout/hierarchy2"/>
    <dgm:cxn modelId="{F2E48936-D816-42F5-813A-9E076A7B6981}" type="presParOf" srcId="{C5409CDE-B79A-4AC9-969E-0FE58BC105F2}" destId="{80AAA4A9-021D-408F-8865-A6FFA6EDE643}" srcOrd="0" destOrd="0" presId="urn:microsoft.com/office/officeart/2005/8/layout/hierarchy2"/>
    <dgm:cxn modelId="{041BDBFE-8EFF-404E-B766-027731A43154}" type="presParOf" srcId="{80AAA4A9-021D-408F-8865-A6FFA6EDE643}" destId="{315F9679-D71C-476C-9B1A-F7A7AFAFC4FB}" srcOrd="0" destOrd="0" presId="urn:microsoft.com/office/officeart/2005/8/layout/hierarchy2"/>
    <dgm:cxn modelId="{BAA6C718-1652-4A3F-B305-459BC2B69A24}" type="presParOf" srcId="{80AAA4A9-021D-408F-8865-A6FFA6EDE643}" destId="{48CC532F-7B40-42E6-9804-E886F75651BD}" srcOrd="1" destOrd="0" presId="urn:microsoft.com/office/officeart/2005/8/layout/hierarchy2"/>
    <dgm:cxn modelId="{BDC8BF4A-756A-41D6-B86F-3148B069198F}" type="presParOf" srcId="{48CC532F-7B40-42E6-9804-E886F75651BD}" destId="{DF45E462-177D-42E7-8AAD-D658402ED4BC}" srcOrd="0" destOrd="0" presId="urn:microsoft.com/office/officeart/2005/8/layout/hierarchy2"/>
    <dgm:cxn modelId="{177221CD-0EA7-47B9-8A79-E82D1FC45AE8}" type="presParOf" srcId="{DF45E462-177D-42E7-8AAD-D658402ED4BC}" destId="{D3E1B1BD-85E0-4EAB-85C2-4F8388440DCD}" srcOrd="0" destOrd="0" presId="urn:microsoft.com/office/officeart/2005/8/layout/hierarchy2"/>
    <dgm:cxn modelId="{985A05F3-3C59-43CE-854A-28461946CA28}" type="presParOf" srcId="{48CC532F-7B40-42E6-9804-E886F75651BD}" destId="{285B8AE2-901F-4EE1-BB89-91E72F18ECFC}" srcOrd="1" destOrd="0" presId="urn:microsoft.com/office/officeart/2005/8/layout/hierarchy2"/>
    <dgm:cxn modelId="{4ECE5CF6-2C3D-4EA1-85DF-8FC8AA39FA7E}" type="presParOf" srcId="{285B8AE2-901F-4EE1-BB89-91E72F18ECFC}" destId="{676BF6A4-B1FE-496E-8110-7F91AABCD404}" srcOrd="0" destOrd="0" presId="urn:microsoft.com/office/officeart/2005/8/layout/hierarchy2"/>
    <dgm:cxn modelId="{01FAB9F7-B3B5-4363-ADF3-322BC9E5EB13}" type="presParOf" srcId="{285B8AE2-901F-4EE1-BB89-91E72F18ECFC}" destId="{F7848E0A-73B2-41D3-AE27-EA04087B72A7}" srcOrd="1" destOrd="0" presId="urn:microsoft.com/office/officeart/2005/8/layout/hierarchy2"/>
    <dgm:cxn modelId="{1BD65899-DD7D-4681-BC32-24920900A948}" type="presParOf" srcId="{48CC532F-7B40-42E6-9804-E886F75651BD}" destId="{F3024790-7AB4-4DA5-B597-B598828A6DDD}" srcOrd="2" destOrd="0" presId="urn:microsoft.com/office/officeart/2005/8/layout/hierarchy2"/>
    <dgm:cxn modelId="{2EC9986E-57F0-4BA9-8AEA-69B6A169A9D0}" type="presParOf" srcId="{F3024790-7AB4-4DA5-B597-B598828A6DDD}" destId="{9003E339-5449-4893-B2D7-F1F2C346D586}" srcOrd="0" destOrd="0" presId="urn:microsoft.com/office/officeart/2005/8/layout/hierarchy2"/>
    <dgm:cxn modelId="{E94AEE17-B77B-4B3B-8A80-15038E12DA38}" type="presParOf" srcId="{48CC532F-7B40-42E6-9804-E886F75651BD}" destId="{8047ED2E-F154-4979-9D64-505290070F33}" srcOrd="3" destOrd="0" presId="urn:microsoft.com/office/officeart/2005/8/layout/hierarchy2"/>
    <dgm:cxn modelId="{6BA9BFCF-3B65-4B08-ABC6-EA13D8305CB1}" type="presParOf" srcId="{8047ED2E-F154-4979-9D64-505290070F33}" destId="{2323FC1D-875A-478B-B917-AE5A1C9D8C34}" srcOrd="0" destOrd="0" presId="urn:microsoft.com/office/officeart/2005/8/layout/hierarchy2"/>
    <dgm:cxn modelId="{2626773F-358A-4DB4-A726-6F18E4529E19}" type="presParOf" srcId="{8047ED2E-F154-4979-9D64-505290070F33}" destId="{F8DF2E24-1F9A-4B80-BB6B-9673D56E330C}" srcOrd="1" destOrd="0" presId="urn:microsoft.com/office/officeart/2005/8/layout/hierarchy2"/>
    <dgm:cxn modelId="{A02282A1-02C0-4872-99C6-6184CDAF5A32}" type="presParOf" srcId="{48CC532F-7B40-42E6-9804-E886F75651BD}" destId="{66363E72-7E9C-42AF-8D92-67C602DA76CA}" srcOrd="4" destOrd="0" presId="urn:microsoft.com/office/officeart/2005/8/layout/hierarchy2"/>
    <dgm:cxn modelId="{F816C3B2-5B3A-4639-A175-5B8D6DC943BE}" type="presParOf" srcId="{66363E72-7E9C-42AF-8D92-67C602DA76CA}" destId="{37D37667-E9D3-401B-B5BC-1A40F86F78F6}" srcOrd="0" destOrd="0" presId="urn:microsoft.com/office/officeart/2005/8/layout/hierarchy2"/>
    <dgm:cxn modelId="{E26A2206-0DEC-4D5E-88A2-B0F5D393BF20}" type="presParOf" srcId="{48CC532F-7B40-42E6-9804-E886F75651BD}" destId="{F4A49C82-3145-49E0-8C50-CEC7E3087BEF}" srcOrd="5" destOrd="0" presId="urn:microsoft.com/office/officeart/2005/8/layout/hierarchy2"/>
    <dgm:cxn modelId="{2DA6FAB6-EB88-4938-8465-09FD6C26E186}" type="presParOf" srcId="{F4A49C82-3145-49E0-8C50-CEC7E3087BEF}" destId="{3FF6B3D5-723C-40F7-BB3B-6B3146F98738}" srcOrd="0" destOrd="0" presId="urn:microsoft.com/office/officeart/2005/8/layout/hierarchy2"/>
    <dgm:cxn modelId="{5CFFB512-B452-485A-A4D0-8FAE25A7694A}" type="presParOf" srcId="{F4A49C82-3145-49E0-8C50-CEC7E3087BEF}" destId="{B8C4ECEB-1EAD-4B14-92EA-001DED04A600}" srcOrd="1" destOrd="0" presId="urn:microsoft.com/office/officeart/2005/8/layout/hierarchy2"/>
    <dgm:cxn modelId="{E9F7D39B-B787-494A-A6EE-9C76CAD30C84}" type="presParOf" srcId="{48CC532F-7B40-42E6-9804-E886F75651BD}" destId="{1BB24B79-4891-4568-9054-09EDB918E0D3}" srcOrd="6" destOrd="0" presId="urn:microsoft.com/office/officeart/2005/8/layout/hierarchy2"/>
    <dgm:cxn modelId="{BD0191FD-E27F-4A15-B649-FE58C966C928}" type="presParOf" srcId="{1BB24B79-4891-4568-9054-09EDB918E0D3}" destId="{31F1F43B-E33B-4192-8215-0EDC0A58DA3E}" srcOrd="0" destOrd="0" presId="urn:microsoft.com/office/officeart/2005/8/layout/hierarchy2"/>
    <dgm:cxn modelId="{3A3DF0AE-F422-4843-8E8A-65CA2C0F2E51}" type="presParOf" srcId="{48CC532F-7B40-42E6-9804-E886F75651BD}" destId="{1F7DEC03-31F0-4B35-BDDB-2898C53019E7}" srcOrd="7" destOrd="0" presId="urn:microsoft.com/office/officeart/2005/8/layout/hierarchy2"/>
    <dgm:cxn modelId="{D1242D94-5B90-4FFF-8D0C-DA86512F3A52}" type="presParOf" srcId="{1F7DEC03-31F0-4B35-BDDB-2898C53019E7}" destId="{A81995FF-1B59-430C-9C2D-A6E8EC001D1B}" srcOrd="0" destOrd="0" presId="urn:microsoft.com/office/officeart/2005/8/layout/hierarchy2"/>
    <dgm:cxn modelId="{EC2665BC-8791-4934-AEE6-089F4729BE45}" type="presParOf" srcId="{1F7DEC03-31F0-4B35-BDDB-2898C53019E7}" destId="{A69F40C7-8F24-4E0D-9856-7297E0197B43}" srcOrd="1" destOrd="0" presId="urn:microsoft.com/office/officeart/2005/8/layout/hierarchy2"/>
    <dgm:cxn modelId="{EA2673CF-5B9A-4190-B7F2-3A3A25AB6D7A}" type="presParOf" srcId="{48CC532F-7B40-42E6-9804-E886F75651BD}" destId="{D89794CA-18E8-4480-BCE6-D9239DB0A400}" srcOrd="8" destOrd="0" presId="urn:microsoft.com/office/officeart/2005/8/layout/hierarchy2"/>
    <dgm:cxn modelId="{3083637F-EDDA-4A47-9DB2-3189E2FDE68B}" type="presParOf" srcId="{D89794CA-18E8-4480-BCE6-D9239DB0A400}" destId="{C8314996-F282-4A83-90B1-9E0A922AF1A5}" srcOrd="0" destOrd="0" presId="urn:microsoft.com/office/officeart/2005/8/layout/hierarchy2"/>
    <dgm:cxn modelId="{655D3F5D-B01C-42B4-AE01-5E1B743A0583}" type="presParOf" srcId="{48CC532F-7B40-42E6-9804-E886F75651BD}" destId="{3505B771-94A1-4AA0-9607-F21DF948490B}" srcOrd="9" destOrd="0" presId="urn:microsoft.com/office/officeart/2005/8/layout/hierarchy2"/>
    <dgm:cxn modelId="{7DFEECC1-C5C8-48C8-8837-919C47B3B916}" type="presParOf" srcId="{3505B771-94A1-4AA0-9607-F21DF948490B}" destId="{42EE899E-7C20-4A14-AF66-89184C94F218}" srcOrd="0" destOrd="0" presId="urn:microsoft.com/office/officeart/2005/8/layout/hierarchy2"/>
    <dgm:cxn modelId="{6A07C0FA-B249-41B8-A72C-BA36B4B2393A}" type="presParOf" srcId="{3505B771-94A1-4AA0-9607-F21DF948490B}" destId="{56836D4B-02F4-49EA-B0B2-1C769CF17FA3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171E9FC-16F3-4D44-AA1E-19DFF9C9DFC3}" type="doc">
      <dgm:prSet loTypeId="urn:microsoft.com/office/officeart/2005/8/layout/hierarchy5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AC3F5CB-1CFB-4917-B45A-493CA145619C}">
      <dgm:prSet phldrT="[Metin]"/>
      <dgm:spPr>
        <a:solidFill>
          <a:srgbClr val="C00000"/>
        </a:solidFill>
      </dgm:spPr>
      <dgm:t>
        <a:bodyPr/>
        <a:lstStyle/>
        <a:p>
          <a:r>
            <a:rPr lang="tr-TR" dirty="0" smtClean="0"/>
            <a:t>Doğum öncesi dönem</a:t>
          </a:r>
          <a:endParaRPr lang="tr-TR" dirty="0"/>
        </a:p>
      </dgm:t>
    </dgm:pt>
    <dgm:pt modelId="{9CC190CD-2792-4E8A-9A88-27CC93C92F9E}" type="parTrans" cxnId="{12A94A1E-8204-47F8-B3A0-2FBA3A98A6EA}">
      <dgm:prSet/>
      <dgm:spPr/>
      <dgm:t>
        <a:bodyPr/>
        <a:lstStyle/>
        <a:p>
          <a:endParaRPr lang="tr-TR"/>
        </a:p>
      </dgm:t>
    </dgm:pt>
    <dgm:pt modelId="{C742DE26-D3B7-4D30-93DA-485702CEC86A}" type="sibTrans" cxnId="{12A94A1E-8204-47F8-B3A0-2FBA3A98A6EA}">
      <dgm:prSet/>
      <dgm:spPr/>
      <dgm:t>
        <a:bodyPr/>
        <a:lstStyle/>
        <a:p>
          <a:endParaRPr lang="tr-TR"/>
        </a:p>
      </dgm:t>
    </dgm:pt>
    <dgm:pt modelId="{5FA8DCE7-2334-4E94-BB8E-07B113B4EB23}">
      <dgm:prSet phldrT="[Metin]"/>
      <dgm:spPr/>
      <dgm:t>
        <a:bodyPr/>
        <a:lstStyle/>
        <a:p>
          <a:r>
            <a:rPr lang="tr-TR" dirty="0" smtClean="0"/>
            <a:t>zigot</a:t>
          </a:r>
          <a:endParaRPr lang="tr-TR" dirty="0"/>
        </a:p>
      </dgm:t>
    </dgm:pt>
    <dgm:pt modelId="{1586B38D-9BA8-4C8C-A7E1-6C5488C1B869}" type="parTrans" cxnId="{07DD0ED2-C1B8-44B6-907D-8BDCEF0638B6}">
      <dgm:prSet/>
      <dgm:spPr/>
      <dgm:t>
        <a:bodyPr/>
        <a:lstStyle/>
        <a:p>
          <a:endParaRPr lang="tr-TR"/>
        </a:p>
      </dgm:t>
    </dgm:pt>
    <dgm:pt modelId="{D5C1AC37-B142-4B90-A527-45ACB3B0391C}" type="sibTrans" cxnId="{07DD0ED2-C1B8-44B6-907D-8BDCEF0638B6}">
      <dgm:prSet/>
      <dgm:spPr/>
      <dgm:t>
        <a:bodyPr/>
        <a:lstStyle/>
        <a:p>
          <a:endParaRPr lang="tr-TR"/>
        </a:p>
      </dgm:t>
    </dgm:pt>
    <dgm:pt modelId="{C5481259-3DE7-4A1C-ACC9-2B3204F4060E}">
      <dgm:prSet phldrT="[Metin]"/>
      <dgm:spPr/>
      <dgm:t>
        <a:bodyPr/>
        <a:lstStyle/>
        <a:p>
          <a:r>
            <a:rPr lang="tr-TR" dirty="0" smtClean="0"/>
            <a:t>embriyo</a:t>
          </a:r>
          <a:endParaRPr lang="tr-TR" dirty="0"/>
        </a:p>
      </dgm:t>
    </dgm:pt>
    <dgm:pt modelId="{D75DF8A0-6B64-4E94-96AF-CCB77339D11E}" type="parTrans" cxnId="{53774026-C57A-402A-A8BE-ED4DCE82A279}">
      <dgm:prSet/>
      <dgm:spPr/>
      <dgm:t>
        <a:bodyPr/>
        <a:lstStyle/>
        <a:p>
          <a:endParaRPr lang="tr-TR"/>
        </a:p>
      </dgm:t>
    </dgm:pt>
    <dgm:pt modelId="{7E95ED54-E80A-4494-B2F3-BBF7F5199915}" type="sibTrans" cxnId="{53774026-C57A-402A-A8BE-ED4DCE82A279}">
      <dgm:prSet/>
      <dgm:spPr/>
      <dgm:t>
        <a:bodyPr/>
        <a:lstStyle/>
        <a:p>
          <a:endParaRPr lang="tr-TR"/>
        </a:p>
      </dgm:t>
    </dgm:pt>
    <dgm:pt modelId="{B54B0977-EDE5-43A6-9D9C-F0834E723487}">
      <dgm:prSet phldrT="[Metin]"/>
      <dgm:spPr/>
      <dgm:t>
        <a:bodyPr/>
        <a:lstStyle/>
        <a:p>
          <a:r>
            <a:rPr lang="tr-TR" dirty="0" smtClean="0"/>
            <a:t>fetüs</a:t>
          </a:r>
          <a:endParaRPr lang="tr-TR" dirty="0"/>
        </a:p>
      </dgm:t>
    </dgm:pt>
    <dgm:pt modelId="{B9DFB07A-E673-412A-91D0-63FEF0759103}" type="parTrans" cxnId="{4B22A342-8B7E-44E0-B315-B36BC39B6756}">
      <dgm:prSet/>
      <dgm:spPr/>
      <dgm:t>
        <a:bodyPr/>
        <a:lstStyle/>
        <a:p>
          <a:endParaRPr lang="tr-TR"/>
        </a:p>
      </dgm:t>
    </dgm:pt>
    <dgm:pt modelId="{6F51C734-8A65-4D1F-A3B4-FE80ADA08BC5}" type="sibTrans" cxnId="{4B22A342-8B7E-44E0-B315-B36BC39B6756}">
      <dgm:prSet/>
      <dgm:spPr/>
      <dgm:t>
        <a:bodyPr/>
        <a:lstStyle/>
        <a:p>
          <a:endParaRPr lang="tr-TR"/>
        </a:p>
      </dgm:t>
    </dgm:pt>
    <dgm:pt modelId="{B3A59DCF-5539-4D69-9264-34306444EEBC}" type="pres">
      <dgm:prSet presAssocID="{E171E9FC-16F3-4D44-AA1E-19DFF9C9DFC3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92D1BD4-E575-4F31-A769-8BC50C629339}" type="pres">
      <dgm:prSet presAssocID="{E171E9FC-16F3-4D44-AA1E-19DFF9C9DFC3}" presName="hierFlow" presStyleCnt="0"/>
      <dgm:spPr/>
    </dgm:pt>
    <dgm:pt modelId="{6129D810-0C09-427F-8736-537EEE1B1CCD}" type="pres">
      <dgm:prSet presAssocID="{E171E9FC-16F3-4D44-AA1E-19DFF9C9DFC3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795CAC1F-ED7D-4232-8A37-F20E3BADEC9E}" type="pres">
      <dgm:prSet presAssocID="{CAC3F5CB-1CFB-4917-B45A-493CA145619C}" presName="Name17" presStyleCnt="0"/>
      <dgm:spPr/>
    </dgm:pt>
    <dgm:pt modelId="{F815D7BD-46E5-47C3-BDF1-8DE701E5DFA3}" type="pres">
      <dgm:prSet presAssocID="{CAC3F5CB-1CFB-4917-B45A-493CA145619C}" presName="level1Shape" presStyleLbl="node0" presStyleIdx="0" presStyleCnt="1" custScaleY="115569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822A0FC-4996-4DA1-9A60-FCBF7C08AC55}" type="pres">
      <dgm:prSet presAssocID="{CAC3F5CB-1CFB-4917-B45A-493CA145619C}" presName="hierChild2" presStyleCnt="0"/>
      <dgm:spPr/>
    </dgm:pt>
    <dgm:pt modelId="{F3B137EC-28F0-4437-9031-D10CD8D82A23}" type="pres">
      <dgm:prSet presAssocID="{1586B38D-9BA8-4C8C-A7E1-6C5488C1B869}" presName="Name25" presStyleLbl="parChTrans1D2" presStyleIdx="0" presStyleCnt="3"/>
      <dgm:spPr/>
      <dgm:t>
        <a:bodyPr/>
        <a:lstStyle/>
        <a:p>
          <a:endParaRPr lang="tr-TR"/>
        </a:p>
      </dgm:t>
    </dgm:pt>
    <dgm:pt modelId="{CC8C3A87-12A6-4DEE-B317-47B5E608D822}" type="pres">
      <dgm:prSet presAssocID="{1586B38D-9BA8-4C8C-A7E1-6C5488C1B869}" presName="connTx" presStyleLbl="parChTrans1D2" presStyleIdx="0" presStyleCnt="3"/>
      <dgm:spPr/>
      <dgm:t>
        <a:bodyPr/>
        <a:lstStyle/>
        <a:p>
          <a:endParaRPr lang="tr-TR"/>
        </a:p>
      </dgm:t>
    </dgm:pt>
    <dgm:pt modelId="{3AFB1474-1901-4EFF-A1D0-C278690CAA85}" type="pres">
      <dgm:prSet presAssocID="{5FA8DCE7-2334-4E94-BB8E-07B113B4EB23}" presName="Name30" presStyleCnt="0"/>
      <dgm:spPr/>
    </dgm:pt>
    <dgm:pt modelId="{B36EE38D-BEFB-42F3-B4E5-D077872AEFB7}" type="pres">
      <dgm:prSet presAssocID="{5FA8DCE7-2334-4E94-BB8E-07B113B4EB23}" presName="level2Shape" presStyleLbl="node2" presStyleIdx="0" presStyleCnt="3"/>
      <dgm:spPr/>
      <dgm:t>
        <a:bodyPr/>
        <a:lstStyle/>
        <a:p>
          <a:endParaRPr lang="tr-TR"/>
        </a:p>
      </dgm:t>
    </dgm:pt>
    <dgm:pt modelId="{EF0803D4-1545-48D3-AC74-178F656286E9}" type="pres">
      <dgm:prSet presAssocID="{5FA8DCE7-2334-4E94-BB8E-07B113B4EB23}" presName="hierChild3" presStyleCnt="0"/>
      <dgm:spPr/>
    </dgm:pt>
    <dgm:pt modelId="{2D439C11-D5A7-4CBE-8511-D768B25F5AD4}" type="pres">
      <dgm:prSet presAssocID="{D75DF8A0-6B64-4E94-96AF-CCB77339D11E}" presName="Name25" presStyleLbl="parChTrans1D2" presStyleIdx="1" presStyleCnt="3"/>
      <dgm:spPr/>
      <dgm:t>
        <a:bodyPr/>
        <a:lstStyle/>
        <a:p>
          <a:endParaRPr lang="tr-TR"/>
        </a:p>
      </dgm:t>
    </dgm:pt>
    <dgm:pt modelId="{15DB30F0-A31E-4D30-AACF-056F386B547F}" type="pres">
      <dgm:prSet presAssocID="{D75DF8A0-6B64-4E94-96AF-CCB77339D11E}" presName="connTx" presStyleLbl="parChTrans1D2" presStyleIdx="1" presStyleCnt="3"/>
      <dgm:spPr/>
      <dgm:t>
        <a:bodyPr/>
        <a:lstStyle/>
        <a:p>
          <a:endParaRPr lang="tr-TR"/>
        </a:p>
      </dgm:t>
    </dgm:pt>
    <dgm:pt modelId="{59F31A2A-A882-4FFA-BBE8-3F29D1864BFC}" type="pres">
      <dgm:prSet presAssocID="{C5481259-3DE7-4A1C-ACC9-2B3204F4060E}" presName="Name30" presStyleCnt="0"/>
      <dgm:spPr/>
    </dgm:pt>
    <dgm:pt modelId="{3E2C655E-F800-4E97-BECD-32D2FEF292BC}" type="pres">
      <dgm:prSet presAssocID="{C5481259-3DE7-4A1C-ACC9-2B3204F4060E}" presName="level2Shape" presStyleLbl="node2" presStyleIdx="1" presStyleCnt="3"/>
      <dgm:spPr/>
      <dgm:t>
        <a:bodyPr/>
        <a:lstStyle/>
        <a:p>
          <a:endParaRPr lang="tr-TR"/>
        </a:p>
      </dgm:t>
    </dgm:pt>
    <dgm:pt modelId="{344DDA10-0EA9-4309-A25B-81BB55918149}" type="pres">
      <dgm:prSet presAssocID="{C5481259-3DE7-4A1C-ACC9-2B3204F4060E}" presName="hierChild3" presStyleCnt="0"/>
      <dgm:spPr/>
    </dgm:pt>
    <dgm:pt modelId="{DC2FB012-0F3D-4B56-BAA4-A154616FD918}" type="pres">
      <dgm:prSet presAssocID="{B9DFB07A-E673-412A-91D0-63FEF0759103}" presName="Name25" presStyleLbl="parChTrans1D2" presStyleIdx="2" presStyleCnt="3"/>
      <dgm:spPr/>
      <dgm:t>
        <a:bodyPr/>
        <a:lstStyle/>
        <a:p>
          <a:endParaRPr lang="tr-TR"/>
        </a:p>
      </dgm:t>
    </dgm:pt>
    <dgm:pt modelId="{E5E399A7-69B4-47D4-993E-373346AD4CA0}" type="pres">
      <dgm:prSet presAssocID="{B9DFB07A-E673-412A-91D0-63FEF0759103}" presName="connTx" presStyleLbl="parChTrans1D2" presStyleIdx="2" presStyleCnt="3"/>
      <dgm:spPr/>
      <dgm:t>
        <a:bodyPr/>
        <a:lstStyle/>
        <a:p>
          <a:endParaRPr lang="tr-TR"/>
        </a:p>
      </dgm:t>
    </dgm:pt>
    <dgm:pt modelId="{606E4C44-C16C-4E7E-8E1F-A2D698845FB1}" type="pres">
      <dgm:prSet presAssocID="{B54B0977-EDE5-43A6-9D9C-F0834E723487}" presName="Name30" presStyleCnt="0"/>
      <dgm:spPr/>
    </dgm:pt>
    <dgm:pt modelId="{EF0A8FA7-44FE-4E51-924E-2398629DBA6A}" type="pres">
      <dgm:prSet presAssocID="{B54B0977-EDE5-43A6-9D9C-F0834E723487}" presName="level2Shape" presStyleLbl="node2" presStyleIdx="2" presStyleCnt="3"/>
      <dgm:spPr/>
      <dgm:t>
        <a:bodyPr/>
        <a:lstStyle/>
        <a:p>
          <a:endParaRPr lang="tr-TR"/>
        </a:p>
      </dgm:t>
    </dgm:pt>
    <dgm:pt modelId="{0C483ACE-B512-4380-A71E-B695A886D8F9}" type="pres">
      <dgm:prSet presAssocID="{B54B0977-EDE5-43A6-9D9C-F0834E723487}" presName="hierChild3" presStyleCnt="0"/>
      <dgm:spPr/>
    </dgm:pt>
    <dgm:pt modelId="{E245BD78-A14F-4077-A85B-DB9A18D21449}" type="pres">
      <dgm:prSet presAssocID="{E171E9FC-16F3-4D44-AA1E-19DFF9C9DFC3}" presName="bgShapesFlow" presStyleCnt="0"/>
      <dgm:spPr/>
    </dgm:pt>
  </dgm:ptLst>
  <dgm:cxnLst>
    <dgm:cxn modelId="{24B5CFC2-36D3-47D3-BDE3-963865780A98}" type="presOf" srcId="{E171E9FC-16F3-4D44-AA1E-19DFF9C9DFC3}" destId="{B3A59DCF-5539-4D69-9264-34306444EEBC}" srcOrd="0" destOrd="0" presId="urn:microsoft.com/office/officeart/2005/8/layout/hierarchy5"/>
    <dgm:cxn modelId="{92C3CEF7-5C5A-40DA-992D-58734219A705}" type="presOf" srcId="{1586B38D-9BA8-4C8C-A7E1-6C5488C1B869}" destId="{CC8C3A87-12A6-4DEE-B317-47B5E608D822}" srcOrd="1" destOrd="0" presId="urn:microsoft.com/office/officeart/2005/8/layout/hierarchy5"/>
    <dgm:cxn modelId="{4B22A342-8B7E-44E0-B315-B36BC39B6756}" srcId="{CAC3F5CB-1CFB-4917-B45A-493CA145619C}" destId="{B54B0977-EDE5-43A6-9D9C-F0834E723487}" srcOrd="2" destOrd="0" parTransId="{B9DFB07A-E673-412A-91D0-63FEF0759103}" sibTransId="{6F51C734-8A65-4D1F-A3B4-FE80ADA08BC5}"/>
    <dgm:cxn modelId="{32AF0310-0BA2-4E4B-90E6-608C7B22D220}" type="presOf" srcId="{D75DF8A0-6B64-4E94-96AF-CCB77339D11E}" destId="{2D439C11-D5A7-4CBE-8511-D768B25F5AD4}" srcOrd="0" destOrd="0" presId="urn:microsoft.com/office/officeart/2005/8/layout/hierarchy5"/>
    <dgm:cxn modelId="{6E173936-4CC9-4F93-A04F-E8B00542BDFA}" type="presOf" srcId="{B9DFB07A-E673-412A-91D0-63FEF0759103}" destId="{E5E399A7-69B4-47D4-993E-373346AD4CA0}" srcOrd="1" destOrd="0" presId="urn:microsoft.com/office/officeart/2005/8/layout/hierarchy5"/>
    <dgm:cxn modelId="{F2271FDD-F73A-40BF-8AD4-9A7E02A085C4}" type="presOf" srcId="{B54B0977-EDE5-43A6-9D9C-F0834E723487}" destId="{EF0A8FA7-44FE-4E51-924E-2398629DBA6A}" srcOrd="0" destOrd="0" presId="urn:microsoft.com/office/officeart/2005/8/layout/hierarchy5"/>
    <dgm:cxn modelId="{083934D7-0CDA-45C3-8599-153255848F70}" type="presOf" srcId="{1586B38D-9BA8-4C8C-A7E1-6C5488C1B869}" destId="{F3B137EC-28F0-4437-9031-D10CD8D82A23}" srcOrd="0" destOrd="0" presId="urn:microsoft.com/office/officeart/2005/8/layout/hierarchy5"/>
    <dgm:cxn modelId="{10784EA7-38A5-4666-9F6D-E973C03C1EB3}" type="presOf" srcId="{D75DF8A0-6B64-4E94-96AF-CCB77339D11E}" destId="{15DB30F0-A31E-4D30-AACF-056F386B547F}" srcOrd="1" destOrd="0" presId="urn:microsoft.com/office/officeart/2005/8/layout/hierarchy5"/>
    <dgm:cxn modelId="{07DD0ED2-C1B8-44B6-907D-8BDCEF0638B6}" srcId="{CAC3F5CB-1CFB-4917-B45A-493CA145619C}" destId="{5FA8DCE7-2334-4E94-BB8E-07B113B4EB23}" srcOrd="0" destOrd="0" parTransId="{1586B38D-9BA8-4C8C-A7E1-6C5488C1B869}" sibTransId="{D5C1AC37-B142-4B90-A527-45ACB3B0391C}"/>
    <dgm:cxn modelId="{3E0E39E7-D041-46E0-8B55-D1ED6C2361CD}" type="presOf" srcId="{CAC3F5CB-1CFB-4917-B45A-493CA145619C}" destId="{F815D7BD-46E5-47C3-BDF1-8DE701E5DFA3}" srcOrd="0" destOrd="0" presId="urn:microsoft.com/office/officeart/2005/8/layout/hierarchy5"/>
    <dgm:cxn modelId="{53774026-C57A-402A-A8BE-ED4DCE82A279}" srcId="{CAC3F5CB-1CFB-4917-B45A-493CA145619C}" destId="{C5481259-3DE7-4A1C-ACC9-2B3204F4060E}" srcOrd="1" destOrd="0" parTransId="{D75DF8A0-6B64-4E94-96AF-CCB77339D11E}" sibTransId="{7E95ED54-E80A-4494-B2F3-BBF7F5199915}"/>
    <dgm:cxn modelId="{6C6F9103-3AC7-4870-8ED3-B8AA09EE0EF6}" type="presOf" srcId="{B9DFB07A-E673-412A-91D0-63FEF0759103}" destId="{DC2FB012-0F3D-4B56-BAA4-A154616FD918}" srcOrd="0" destOrd="0" presId="urn:microsoft.com/office/officeart/2005/8/layout/hierarchy5"/>
    <dgm:cxn modelId="{E66FC636-8598-409D-AE20-608E432BBE9E}" type="presOf" srcId="{5FA8DCE7-2334-4E94-BB8E-07B113B4EB23}" destId="{B36EE38D-BEFB-42F3-B4E5-D077872AEFB7}" srcOrd="0" destOrd="0" presId="urn:microsoft.com/office/officeart/2005/8/layout/hierarchy5"/>
    <dgm:cxn modelId="{78E8FBAC-7120-4F13-87A4-10CC5AC1FFB1}" type="presOf" srcId="{C5481259-3DE7-4A1C-ACC9-2B3204F4060E}" destId="{3E2C655E-F800-4E97-BECD-32D2FEF292BC}" srcOrd="0" destOrd="0" presId="urn:microsoft.com/office/officeart/2005/8/layout/hierarchy5"/>
    <dgm:cxn modelId="{12A94A1E-8204-47F8-B3A0-2FBA3A98A6EA}" srcId="{E171E9FC-16F3-4D44-AA1E-19DFF9C9DFC3}" destId="{CAC3F5CB-1CFB-4917-B45A-493CA145619C}" srcOrd="0" destOrd="0" parTransId="{9CC190CD-2792-4E8A-9A88-27CC93C92F9E}" sibTransId="{C742DE26-D3B7-4D30-93DA-485702CEC86A}"/>
    <dgm:cxn modelId="{1A6804F1-321C-4896-9872-60DE0E61CF82}" type="presParOf" srcId="{B3A59DCF-5539-4D69-9264-34306444EEBC}" destId="{592D1BD4-E575-4F31-A769-8BC50C629339}" srcOrd="0" destOrd="0" presId="urn:microsoft.com/office/officeart/2005/8/layout/hierarchy5"/>
    <dgm:cxn modelId="{1BE5A381-0C23-478D-A36A-B6D670899353}" type="presParOf" srcId="{592D1BD4-E575-4F31-A769-8BC50C629339}" destId="{6129D810-0C09-427F-8736-537EEE1B1CCD}" srcOrd="0" destOrd="0" presId="urn:microsoft.com/office/officeart/2005/8/layout/hierarchy5"/>
    <dgm:cxn modelId="{AB014166-E192-49AE-AE82-73FF52CD3335}" type="presParOf" srcId="{6129D810-0C09-427F-8736-537EEE1B1CCD}" destId="{795CAC1F-ED7D-4232-8A37-F20E3BADEC9E}" srcOrd="0" destOrd="0" presId="urn:microsoft.com/office/officeart/2005/8/layout/hierarchy5"/>
    <dgm:cxn modelId="{7B50E3DE-FDB4-4038-8452-568DC4F564B6}" type="presParOf" srcId="{795CAC1F-ED7D-4232-8A37-F20E3BADEC9E}" destId="{F815D7BD-46E5-47C3-BDF1-8DE701E5DFA3}" srcOrd="0" destOrd="0" presId="urn:microsoft.com/office/officeart/2005/8/layout/hierarchy5"/>
    <dgm:cxn modelId="{3FC07817-9908-4FEA-A90B-257FBF2E8A15}" type="presParOf" srcId="{795CAC1F-ED7D-4232-8A37-F20E3BADEC9E}" destId="{1822A0FC-4996-4DA1-9A60-FCBF7C08AC55}" srcOrd="1" destOrd="0" presId="urn:microsoft.com/office/officeart/2005/8/layout/hierarchy5"/>
    <dgm:cxn modelId="{0FDBBD3A-FA2D-412C-BEA6-77C096963A29}" type="presParOf" srcId="{1822A0FC-4996-4DA1-9A60-FCBF7C08AC55}" destId="{F3B137EC-28F0-4437-9031-D10CD8D82A23}" srcOrd="0" destOrd="0" presId="urn:microsoft.com/office/officeart/2005/8/layout/hierarchy5"/>
    <dgm:cxn modelId="{72E0C99C-E801-471B-A680-1F703EC45DEE}" type="presParOf" srcId="{F3B137EC-28F0-4437-9031-D10CD8D82A23}" destId="{CC8C3A87-12A6-4DEE-B317-47B5E608D822}" srcOrd="0" destOrd="0" presId="urn:microsoft.com/office/officeart/2005/8/layout/hierarchy5"/>
    <dgm:cxn modelId="{45CE4268-09ED-4AC2-91D6-F0FDFC26E03E}" type="presParOf" srcId="{1822A0FC-4996-4DA1-9A60-FCBF7C08AC55}" destId="{3AFB1474-1901-4EFF-A1D0-C278690CAA85}" srcOrd="1" destOrd="0" presId="urn:microsoft.com/office/officeart/2005/8/layout/hierarchy5"/>
    <dgm:cxn modelId="{67E8602C-57AC-4CB4-83B4-38066BF3A5A6}" type="presParOf" srcId="{3AFB1474-1901-4EFF-A1D0-C278690CAA85}" destId="{B36EE38D-BEFB-42F3-B4E5-D077872AEFB7}" srcOrd="0" destOrd="0" presId="urn:microsoft.com/office/officeart/2005/8/layout/hierarchy5"/>
    <dgm:cxn modelId="{9FAF8307-9C86-451C-8CC8-6D996A18B5B5}" type="presParOf" srcId="{3AFB1474-1901-4EFF-A1D0-C278690CAA85}" destId="{EF0803D4-1545-48D3-AC74-178F656286E9}" srcOrd="1" destOrd="0" presId="urn:microsoft.com/office/officeart/2005/8/layout/hierarchy5"/>
    <dgm:cxn modelId="{F29330F9-4CB3-47D1-A744-A0E39F519016}" type="presParOf" srcId="{1822A0FC-4996-4DA1-9A60-FCBF7C08AC55}" destId="{2D439C11-D5A7-4CBE-8511-D768B25F5AD4}" srcOrd="2" destOrd="0" presId="urn:microsoft.com/office/officeart/2005/8/layout/hierarchy5"/>
    <dgm:cxn modelId="{ED5105D9-3F9F-4C9A-BCBF-26E632D7386B}" type="presParOf" srcId="{2D439C11-D5A7-4CBE-8511-D768B25F5AD4}" destId="{15DB30F0-A31E-4D30-AACF-056F386B547F}" srcOrd="0" destOrd="0" presId="urn:microsoft.com/office/officeart/2005/8/layout/hierarchy5"/>
    <dgm:cxn modelId="{B2298217-F5CC-4912-81AB-99B3DD3A4435}" type="presParOf" srcId="{1822A0FC-4996-4DA1-9A60-FCBF7C08AC55}" destId="{59F31A2A-A882-4FFA-BBE8-3F29D1864BFC}" srcOrd="3" destOrd="0" presId="urn:microsoft.com/office/officeart/2005/8/layout/hierarchy5"/>
    <dgm:cxn modelId="{82C9EA73-AB4E-4689-9AE3-BCDE74C9AAE5}" type="presParOf" srcId="{59F31A2A-A882-4FFA-BBE8-3F29D1864BFC}" destId="{3E2C655E-F800-4E97-BECD-32D2FEF292BC}" srcOrd="0" destOrd="0" presId="urn:microsoft.com/office/officeart/2005/8/layout/hierarchy5"/>
    <dgm:cxn modelId="{4A2562D3-9575-407F-84A4-A3893BB464AA}" type="presParOf" srcId="{59F31A2A-A882-4FFA-BBE8-3F29D1864BFC}" destId="{344DDA10-0EA9-4309-A25B-81BB55918149}" srcOrd="1" destOrd="0" presId="urn:microsoft.com/office/officeart/2005/8/layout/hierarchy5"/>
    <dgm:cxn modelId="{49DDF847-38C4-46F9-B537-102CE0926833}" type="presParOf" srcId="{1822A0FC-4996-4DA1-9A60-FCBF7C08AC55}" destId="{DC2FB012-0F3D-4B56-BAA4-A154616FD918}" srcOrd="4" destOrd="0" presId="urn:microsoft.com/office/officeart/2005/8/layout/hierarchy5"/>
    <dgm:cxn modelId="{0E3A2A8C-7622-4A4F-9F8C-18501F858E6D}" type="presParOf" srcId="{DC2FB012-0F3D-4B56-BAA4-A154616FD918}" destId="{E5E399A7-69B4-47D4-993E-373346AD4CA0}" srcOrd="0" destOrd="0" presId="urn:microsoft.com/office/officeart/2005/8/layout/hierarchy5"/>
    <dgm:cxn modelId="{8F9B8467-57BC-44F5-8468-99C5025E756F}" type="presParOf" srcId="{1822A0FC-4996-4DA1-9A60-FCBF7C08AC55}" destId="{606E4C44-C16C-4E7E-8E1F-A2D698845FB1}" srcOrd="5" destOrd="0" presId="urn:microsoft.com/office/officeart/2005/8/layout/hierarchy5"/>
    <dgm:cxn modelId="{7DD88B0D-8AD0-4AE9-A29D-DB63E54CEB2E}" type="presParOf" srcId="{606E4C44-C16C-4E7E-8E1F-A2D698845FB1}" destId="{EF0A8FA7-44FE-4E51-924E-2398629DBA6A}" srcOrd="0" destOrd="0" presId="urn:microsoft.com/office/officeart/2005/8/layout/hierarchy5"/>
    <dgm:cxn modelId="{5B90A016-70CD-4965-8D2F-BF078F3B4F4F}" type="presParOf" srcId="{606E4C44-C16C-4E7E-8E1F-A2D698845FB1}" destId="{0C483ACE-B512-4380-A71E-B695A886D8F9}" srcOrd="1" destOrd="0" presId="urn:microsoft.com/office/officeart/2005/8/layout/hierarchy5"/>
    <dgm:cxn modelId="{48CF2165-B7D2-4BEB-9A35-F6FC88D0E48F}" type="presParOf" srcId="{B3A59DCF-5539-4D69-9264-34306444EEBC}" destId="{E245BD78-A14F-4077-A85B-DB9A18D21449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171E9FC-16F3-4D44-AA1E-19DFF9C9DFC3}" type="doc">
      <dgm:prSet loTypeId="urn:microsoft.com/office/officeart/2005/8/layout/hierarchy5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AC3F5CB-1CFB-4917-B45A-493CA145619C}">
      <dgm:prSet phldrT="[Metin]"/>
      <dgm:spPr>
        <a:solidFill>
          <a:srgbClr val="C00000"/>
        </a:solidFill>
      </dgm:spPr>
      <dgm:t>
        <a:bodyPr/>
        <a:lstStyle/>
        <a:p>
          <a:r>
            <a:rPr lang="tr-TR" dirty="0" smtClean="0"/>
            <a:t>Doğum sonrası dönem</a:t>
          </a:r>
          <a:endParaRPr lang="tr-TR" dirty="0"/>
        </a:p>
      </dgm:t>
    </dgm:pt>
    <dgm:pt modelId="{9CC190CD-2792-4E8A-9A88-27CC93C92F9E}" type="parTrans" cxnId="{12A94A1E-8204-47F8-B3A0-2FBA3A98A6EA}">
      <dgm:prSet/>
      <dgm:spPr/>
      <dgm:t>
        <a:bodyPr/>
        <a:lstStyle/>
        <a:p>
          <a:endParaRPr lang="tr-TR"/>
        </a:p>
      </dgm:t>
    </dgm:pt>
    <dgm:pt modelId="{C742DE26-D3B7-4D30-93DA-485702CEC86A}" type="sibTrans" cxnId="{12A94A1E-8204-47F8-B3A0-2FBA3A98A6EA}">
      <dgm:prSet/>
      <dgm:spPr/>
      <dgm:t>
        <a:bodyPr/>
        <a:lstStyle/>
        <a:p>
          <a:endParaRPr lang="tr-TR"/>
        </a:p>
      </dgm:t>
    </dgm:pt>
    <dgm:pt modelId="{5FA8DCE7-2334-4E94-BB8E-07B113B4EB23}">
      <dgm:prSet phldrT="[Metin]"/>
      <dgm:spPr/>
      <dgm:t>
        <a:bodyPr/>
        <a:lstStyle/>
        <a:p>
          <a:r>
            <a:rPr lang="tr-TR" dirty="0" smtClean="0"/>
            <a:t>Bebeklik</a:t>
          </a:r>
          <a:endParaRPr lang="tr-TR" dirty="0"/>
        </a:p>
      </dgm:t>
    </dgm:pt>
    <dgm:pt modelId="{1586B38D-9BA8-4C8C-A7E1-6C5488C1B869}" type="parTrans" cxnId="{07DD0ED2-C1B8-44B6-907D-8BDCEF0638B6}">
      <dgm:prSet/>
      <dgm:spPr/>
      <dgm:t>
        <a:bodyPr/>
        <a:lstStyle/>
        <a:p>
          <a:endParaRPr lang="tr-TR"/>
        </a:p>
      </dgm:t>
    </dgm:pt>
    <dgm:pt modelId="{D5C1AC37-B142-4B90-A527-45ACB3B0391C}" type="sibTrans" cxnId="{07DD0ED2-C1B8-44B6-907D-8BDCEF0638B6}">
      <dgm:prSet/>
      <dgm:spPr/>
      <dgm:t>
        <a:bodyPr/>
        <a:lstStyle/>
        <a:p>
          <a:endParaRPr lang="tr-TR"/>
        </a:p>
      </dgm:t>
    </dgm:pt>
    <dgm:pt modelId="{C5481259-3DE7-4A1C-ACC9-2B3204F4060E}">
      <dgm:prSet phldrT="[Metin]"/>
      <dgm:spPr/>
      <dgm:t>
        <a:bodyPr/>
        <a:lstStyle/>
        <a:p>
          <a:r>
            <a:rPr lang="tr-TR" dirty="0" smtClean="0"/>
            <a:t>İlk çocukluk</a:t>
          </a:r>
          <a:endParaRPr lang="tr-TR" dirty="0"/>
        </a:p>
      </dgm:t>
    </dgm:pt>
    <dgm:pt modelId="{D75DF8A0-6B64-4E94-96AF-CCB77339D11E}" type="parTrans" cxnId="{53774026-C57A-402A-A8BE-ED4DCE82A279}">
      <dgm:prSet/>
      <dgm:spPr/>
      <dgm:t>
        <a:bodyPr/>
        <a:lstStyle/>
        <a:p>
          <a:endParaRPr lang="tr-TR"/>
        </a:p>
      </dgm:t>
    </dgm:pt>
    <dgm:pt modelId="{7E95ED54-E80A-4494-B2F3-BBF7F5199915}" type="sibTrans" cxnId="{53774026-C57A-402A-A8BE-ED4DCE82A279}">
      <dgm:prSet/>
      <dgm:spPr/>
      <dgm:t>
        <a:bodyPr/>
        <a:lstStyle/>
        <a:p>
          <a:endParaRPr lang="tr-TR"/>
        </a:p>
      </dgm:t>
    </dgm:pt>
    <dgm:pt modelId="{B54B0977-EDE5-43A6-9D9C-F0834E723487}">
      <dgm:prSet phldrT="[Metin]"/>
      <dgm:spPr/>
      <dgm:t>
        <a:bodyPr/>
        <a:lstStyle/>
        <a:p>
          <a:r>
            <a:rPr lang="tr-TR" dirty="0" smtClean="0"/>
            <a:t>Son çocukluk</a:t>
          </a:r>
        </a:p>
      </dgm:t>
    </dgm:pt>
    <dgm:pt modelId="{B9DFB07A-E673-412A-91D0-63FEF0759103}" type="parTrans" cxnId="{4B22A342-8B7E-44E0-B315-B36BC39B6756}">
      <dgm:prSet/>
      <dgm:spPr/>
      <dgm:t>
        <a:bodyPr/>
        <a:lstStyle/>
        <a:p>
          <a:endParaRPr lang="tr-TR"/>
        </a:p>
      </dgm:t>
    </dgm:pt>
    <dgm:pt modelId="{6F51C734-8A65-4D1F-A3B4-FE80ADA08BC5}" type="sibTrans" cxnId="{4B22A342-8B7E-44E0-B315-B36BC39B6756}">
      <dgm:prSet/>
      <dgm:spPr/>
      <dgm:t>
        <a:bodyPr/>
        <a:lstStyle/>
        <a:p>
          <a:endParaRPr lang="tr-TR"/>
        </a:p>
      </dgm:t>
    </dgm:pt>
    <dgm:pt modelId="{51F2E00A-442D-44C9-930D-D0B17FCB9A98}">
      <dgm:prSet phldrT="[Metin]"/>
      <dgm:spPr/>
      <dgm:t>
        <a:bodyPr/>
        <a:lstStyle/>
        <a:p>
          <a:r>
            <a:rPr lang="tr-TR" dirty="0" smtClean="0"/>
            <a:t>Ergenlik</a:t>
          </a:r>
        </a:p>
      </dgm:t>
    </dgm:pt>
    <dgm:pt modelId="{F2F139E0-E742-4167-BD6D-78A323F1703F}" type="parTrans" cxnId="{09061362-DD6E-42EC-B12B-B9C98BDE6324}">
      <dgm:prSet/>
      <dgm:spPr/>
      <dgm:t>
        <a:bodyPr/>
        <a:lstStyle/>
        <a:p>
          <a:endParaRPr lang="tr-TR"/>
        </a:p>
      </dgm:t>
    </dgm:pt>
    <dgm:pt modelId="{8B7D7677-DAAD-49E3-88E2-55C4F790DEFB}" type="sibTrans" cxnId="{09061362-DD6E-42EC-B12B-B9C98BDE6324}">
      <dgm:prSet/>
      <dgm:spPr/>
      <dgm:t>
        <a:bodyPr/>
        <a:lstStyle/>
        <a:p>
          <a:endParaRPr lang="tr-TR"/>
        </a:p>
      </dgm:t>
    </dgm:pt>
    <dgm:pt modelId="{B67B5A99-4F48-44A7-A023-0A370AB6CB61}">
      <dgm:prSet phldrT="[Metin]"/>
      <dgm:spPr/>
      <dgm:t>
        <a:bodyPr/>
        <a:lstStyle/>
        <a:p>
          <a:r>
            <a:rPr lang="tr-TR" dirty="0" smtClean="0"/>
            <a:t>Genç-Orta-İleri</a:t>
          </a:r>
        </a:p>
        <a:p>
          <a:r>
            <a:rPr lang="tr-TR" dirty="0" smtClean="0"/>
            <a:t>Yetişkinlik</a:t>
          </a:r>
        </a:p>
      </dgm:t>
    </dgm:pt>
    <dgm:pt modelId="{6FDADEE5-F313-4A5F-B856-6654DE372DD8}" type="parTrans" cxnId="{0BCD80F1-1433-41A1-AEE2-AA6DB8529BDC}">
      <dgm:prSet/>
      <dgm:spPr/>
      <dgm:t>
        <a:bodyPr/>
        <a:lstStyle/>
        <a:p>
          <a:endParaRPr lang="tr-TR"/>
        </a:p>
      </dgm:t>
    </dgm:pt>
    <dgm:pt modelId="{F1C59ACA-B675-4EF1-8C4E-E158BF41D987}" type="sibTrans" cxnId="{0BCD80F1-1433-41A1-AEE2-AA6DB8529BDC}">
      <dgm:prSet/>
      <dgm:spPr/>
      <dgm:t>
        <a:bodyPr/>
        <a:lstStyle/>
        <a:p>
          <a:endParaRPr lang="tr-TR"/>
        </a:p>
      </dgm:t>
    </dgm:pt>
    <dgm:pt modelId="{B3A59DCF-5539-4D69-9264-34306444EEBC}" type="pres">
      <dgm:prSet presAssocID="{E171E9FC-16F3-4D44-AA1E-19DFF9C9DFC3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92D1BD4-E575-4F31-A769-8BC50C629339}" type="pres">
      <dgm:prSet presAssocID="{E171E9FC-16F3-4D44-AA1E-19DFF9C9DFC3}" presName="hierFlow" presStyleCnt="0"/>
      <dgm:spPr/>
    </dgm:pt>
    <dgm:pt modelId="{6129D810-0C09-427F-8736-537EEE1B1CCD}" type="pres">
      <dgm:prSet presAssocID="{E171E9FC-16F3-4D44-AA1E-19DFF9C9DFC3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795CAC1F-ED7D-4232-8A37-F20E3BADEC9E}" type="pres">
      <dgm:prSet presAssocID="{CAC3F5CB-1CFB-4917-B45A-493CA145619C}" presName="Name17" presStyleCnt="0"/>
      <dgm:spPr/>
    </dgm:pt>
    <dgm:pt modelId="{F815D7BD-46E5-47C3-BDF1-8DE701E5DFA3}" type="pres">
      <dgm:prSet presAssocID="{CAC3F5CB-1CFB-4917-B45A-493CA145619C}" presName="level1Shape" presStyleLbl="node0" presStyleIdx="0" presStyleCnt="1" custScaleY="11458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822A0FC-4996-4DA1-9A60-FCBF7C08AC55}" type="pres">
      <dgm:prSet presAssocID="{CAC3F5CB-1CFB-4917-B45A-493CA145619C}" presName="hierChild2" presStyleCnt="0"/>
      <dgm:spPr/>
    </dgm:pt>
    <dgm:pt modelId="{F3B137EC-28F0-4437-9031-D10CD8D82A23}" type="pres">
      <dgm:prSet presAssocID="{1586B38D-9BA8-4C8C-A7E1-6C5488C1B869}" presName="Name25" presStyleLbl="parChTrans1D2" presStyleIdx="0" presStyleCnt="5"/>
      <dgm:spPr/>
      <dgm:t>
        <a:bodyPr/>
        <a:lstStyle/>
        <a:p>
          <a:endParaRPr lang="tr-TR"/>
        </a:p>
      </dgm:t>
    </dgm:pt>
    <dgm:pt modelId="{CC8C3A87-12A6-4DEE-B317-47B5E608D822}" type="pres">
      <dgm:prSet presAssocID="{1586B38D-9BA8-4C8C-A7E1-6C5488C1B869}" presName="connTx" presStyleLbl="parChTrans1D2" presStyleIdx="0" presStyleCnt="5"/>
      <dgm:spPr/>
      <dgm:t>
        <a:bodyPr/>
        <a:lstStyle/>
        <a:p>
          <a:endParaRPr lang="tr-TR"/>
        </a:p>
      </dgm:t>
    </dgm:pt>
    <dgm:pt modelId="{3AFB1474-1901-4EFF-A1D0-C278690CAA85}" type="pres">
      <dgm:prSet presAssocID="{5FA8DCE7-2334-4E94-BB8E-07B113B4EB23}" presName="Name30" presStyleCnt="0"/>
      <dgm:spPr/>
    </dgm:pt>
    <dgm:pt modelId="{B36EE38D-BEFB-42F3-B4E5-D077872AEFB7}" type="pres">
      <dgm:prSet presAssocID="{5FA8DCE7-2334-4E94-BB8E-07B113B4EB23}" presName="level2Shape" presStyleLbl="node2" presStyleIdx="0" presStyleCnt="5"/>
      <dgm:spPr/>
      <dgm:t>
        <a:bodyPr/>
        <a:lstStyle/>
        <a:p>
          <a:endParaRPr lang="tr-TR"/>
        </a:p>
      </dgm:t>
    </dgm:pt>
    <dgm:pt modelId="{EF0803D4-1545-48D3-AC74-178F656286E9}" type="pres">
      <dgm:prSet presAssocID="{5FA8DCE7-2334-4E94-BB8E-07B113B4EB23}" presName="hierChild3" presStyleCnt="0"/>
      <dgm:spPr/>
    </dgm:pt>
    <dgm:pt modelId="{2D439C11-D5A7-4CBE-8511-D768B25F5AD4}" type="pres">
      <dgm:prSet presAssocID="{D75DF8A0-6B64-4E94-96AF-CCB77339D11E}" presName="Name25" presStyleLbl="parChTrans1D2" presStyleIdx="1" presStyleCnt="5"/>
      <dgm:spPr/>
      <dgm:t>
        <a:bodyPr/>
        <a:lstStyle/>
        <a:p>
          <a:endParaRPr lang="tr-TR"/>
        </a:p>
      </dgm:t>
    </dgm:pt>
    <dgm:pt modelId="{15DB30F0-A31E-4D30-AACF-056F386B547F}" type="pres">
      <dgm:prSet presAssocID="{D75DF8A0-6B64-4E94-96AF-CCB77339D11E}" presName="connTx" presStyleLbl="parChTrans1D2" presStyleIdx="1" presStyleCnt="5"/>
      <dgm:spPr/>
      <dgm:t>
        <a:bodyPr/>
        <a:lstStyle/>
        <a:p>
          <a:endParaRPr lang="tr-TR"/>
        </a:p>
      </dgm:t>
    </dgm:pt>
    <dgm:pt modelId="{59F31A2A-A882-4FFA-BBE8-3F29D1864BFC}" type="pres">
      <dgm:prSet presAssocID="{C5481259-3DE7-4A1C-ACC9-2B3204F4060E}" presName="Name30" presStyleCnt="0"/>
      <dgm:spPr/>
    </dgm:pt>
    <dgm:pt modelId="{3E2C655E-F800-4E97-BECD-32D2FEF292BC}" type="pres">
      <dgm:prSet presAssocID="{C5481259-3DE7-4A1C-ACC9-2B3204F4060E}" presName="level2Shape" presStyleLbl="node2" presStyleIdx="1" presStyleCnt="5"/>
      <dgm:spPr/>
      <dgm:t>
        <a:bodyPr/>
        <a:lstStyle/>
        <a:p>
          <a:endParaRPr lang="tr-TR"/>
        </a:p>
      </dgm:t>
    </dgm:pt>
    <dgm:pt modelId="{344DDA10-0EA9-4309-A25B-81BB55918149}" type="pres">
      <dgm:prSet presAssocID="{C5481259-3DE7-4A1C-ACC9-2B3204F4060E}" presName="hierChild3" presStyleCnt="0"/>
      <dgm:spPr/>
    </dgm:pt>
    <dgm:pt modelId="{DC2FB012-0F3D-4B56-BAA4-A154616FD918}" type="pres">
      <dgm:prSet presAssocID="{B9DFB07A-E673-412A-91D0-63FEF0759103}" presName="Name25" presStyleLbl="parChTrans1D2" presStyleIdx="2" presStyleCnt="5"/>
      <dgm:spPr/>
      <dgm:t>
        <a:bodyPr/>
        <a:lstStyle/>
        <a:p>
          <a:endParaRPr lang="tr-TR"/>
        </a:p>
      </dgm:t>
    </dgm:pt>
    <dgm:pt modelId="{E5E399A7-69B4-47D4-993E-373346AD4CA0}" type="pres">
      <dgm:prSet presAssocID="{B9DFB07A-E673-412A-91D0-63FEF0759103}" presName="connTx" presStyleLbl="parChTrans1D2" presStyleIdx="2" presStyleCnt="5"/>
      <dgm:spPr/>
      <dgm:t>
        <a:bodyPr/>
        <a:lstStyle/>
        <a:p>
          <a:endParaRPr lang="tr-TR"/>
        </a:p>
      </dgm:t>
    </dgm:pt>
    <dgm:pt modelId="{606E4C44-C16C-4E7E-8E1F-A2D698845FB1}" type="pres">
      <dgm:prSet presAssocID="{B54B0977-EDE5-43A6-9D9C-F0834E723487}" presName="Name30" presStyleCnt="0"/>
      <dgm:spPr/>
    </dgm:pt>
    <dgm:pt modelId="{EF0A8FA7-44FE-4E51-924E-2398629DBA6A}" type="pres">
      <dgm:prSet presAssocID="{B54B0977-EDE5-43A6-9D9C-F0834E723487}" presName="level2Shape" presStyleLbl="node2" presStyleIdx="2" presStyleCnt="5"/>
      <dgm:spPr/>
      <dgm:t>
        <a:bodyPr/>
        <a:lstStyle/>
        <a:p>
          <a:endParaRPr lang="tr-TR"/>
        </a:p>
      </dgm:t>
    </dgm:pt>
    <dgm:pt modelId="{0C483ACE-B512-4380-A71E-B695A886D8F9}" type="pres">
      <dgm:prSet presAssocID="{B54B0977-EDE5-43A6-9D9C-F0834E723487}" presName="hierChild3" presStyleCnt="0"/>
      <dgm:spPr/>
    </dgm:pt>
    <dgm:pt modelId="{3F8829E8-26DD-41DD-B20E-342A0899F369}" type="pres">
      <dgm:prSet presAssocID="{F2F139E0-E742-4167-BD6D-78A323F1703F}" presName="Name25" presStyleLbl="parChTrans1D2" presStyleIdx="3" presStyleCnt="5"/>
      <dgm:spPr/>
      <dgm:t>
        <a:bodyPr/>
        <a:lstStyle/>
        <a:p>
          <a:endParaRPr lang="tr-TR"/>
        </a:p>
      </dgm:t>
    </dgm:pt>
    <dgm:pt modelId="{65F47095-7173-43C4-88D7-71C1F9DAB29A}" type="pres">
      <dgm:prSet presAssocID="{F2F139E0-E742-4167-BD6D-78A323F1703F}" presName="connTx" presStyleLbl="parChTrans1D2" presStyleIdx="3" presStyleCnt="5"/>
      <dgm:spPr/>
      <dgm:t>
        <a:bodyPr/>
        <a:lstStyle/>
        <a:p>
          <a:endParaRPr lang="tr-TR"/>
        </a:p>
      </dgm:t>
    </dgm:pt>
    <dgm:pt modelId="{EF9FE87D-761A-4D17-9930-E90F3D072A76}" type="pres">
      <dgm:prSet presAssocID="{51F2E00A-442D-44C9-930D-D0B17FCB9A98}" presName="Name30" presStyleCnt="0"/>
      <dgm:spPr/>
    </dgm:pt>
    <dgm:pt modelId="{2A0EF37C-AD0D-4055-B114-5F7128BA315C}" type="pres">
      <dgm:prSet presAssocID="{51F2E00A-442D-44C9-930D-D0B17FCB9A98}" presName="level2Shape" presStyleLbl="node2" presStyleIdx="3" presStyleCnt="5"/>
      <dgm:spPr/>
      <dgm:t>
        <a:bodyPr/>
        <a:lstStyle/>
        <a:p>
          <a:endParaRPr lang="tr-TR"/>
        </a:p>
      </dgm:t>
    </dgm:pt>
    <dgm:pt modelId="{0EEB75BD-9DAC-4ABD-BF85-3B947FC29AAC}" type="pres">
      <dgm:prSet presAssocID="{51F2E00A-442D-44C9-930D-D0B17FCB9A98}" presName="hierChild3" presStyleCnt="0"/>
      <dgm:spPr/>
    </dgm:pt>
    <dgm:pt modelId="{9A437EC4-77D7-453D-B4B6-20B7C43A63C7}" type="pres">
      <dgm:prSet presAssocID="{6FDADEE5-F313-4A5F-B856-6654DE372DD8}" presName="Name25" presStyleLbl="parChTrans1D2" presStyleIdx="4" presStyleCnt="5"/>
      <dgm:spPr/>
      <dgm:t>
        <a:bodyPr/>
        <a:lstStyle/>
        <a:p>
          <a:endParaRPr lang="tr-TR"/>
        </a:p>
      </dgm:t>
    </dgm:pt>
    <dgm:pt modelId="{87E22882-8156-458D-8259-B622D52A1EDB}" type="pres">
      <dgm:prSet presAssocID="{6FDADEE5-F313-4A5F-B856-6654DE372DD8}" presName="connTx" presStyleLbl="parChTrans1D2" presStyleIdx="4" presStyleCnt="5"/>
      <dgm:spPr/>
      <dgm:t>
        <a:bodyPr/>
        <a:lstStyle/>
        <a:p>
          <a:endParaRPr lang="tr-TR"/>
        </a:p>
      </dgm:t>
    </dgm:pt>
    <dgm:pt modelId="{228C0B4F-089F-4066-9619-A371775367A0}" type="pres">
      <dgm:prSet presAssocID="{B67B5A99-4F48-44A7-A023-0A370AB6CB61}" presName="Name30" presStyleCnt="0"/>
      <dgm:spPr/>
    </dgm:pt>
    <dgm:pt modelId="{DF793D59-8923-4691-AE9E-062D88FEABD0}" type="pres">
      <dgm:prSet presAssocID="{B67B5A99-4F48-44A7-A023-0A370AB6CB61}" presName="level2Shape" presStyleLbl="node2" presStyleIdx="4" presStyleCnt="5"/>
      <dgm:spPr/>
      <dgm:t>
        <a:bodyPr/>
        <a:lstStyle/>
        <a:p>
          <a:endParaRPr lang="tr-TR"/>
        </a:p>
      </dgm:t>
    </dgm:pt>
    <dgm:pt modelId="{67F502D6-4AB8-4DE6-9A6F-ADA2DFACBAE0}" type="pres">
      <dgm:prSet presAssocID="{B67B5A99-4F48-44A7-A023-0A370AB6CB61}" presName="hierChild3" presStyleCnt="0"/>
      <dgm:spPr/>
    </dgm:pt>
    <dgm:pt modelId="{E245BD78-A14F-4077-A85B-DB9A18D21449}" type="pres">
      <dgm:prSet presAssocID="{E171E9FC-16F3-4D44-AA1E-19DFF9C9DFC3}" presName="bgShapesFlow" presStyleCnt="0"/>
      <dgm:spPr/>
    </dgm:pt>
  </dgm:ptLst>
  <dgm:cxnLst>
    <dgm:cxn modelId="{513B3AE5-1053-4F8C-BA36-DA9406586959}" type="presOf" srcId="{D75DF8A0-6B64-4E94-96AF-CCB77339D11E}" destId="{15DB30F0-A31E-4D30-AACF-056F386B547F}" srcOrd="1" destOrd="0" presId="urn:microsoft.com/office/officeart/2005/8/layout/hierarchy5"/>
    <dgm:cxn modelId="{C75AD14D-BE6E-4DD5-8920-B1AE420815DA}" type="presOf" srcId="{51F2E00A-442D-44C9-930D-D0B17FCB9A98}" destId="{2A0EF37C-AD0D-4055-B114-5F7128BA315C}" srcOrd="0" destOrd="0" presId="urn:microsoft.com/office/officeart/2005/8/layout/hierarchy5"/>
    <dgm:cxn modelId="{59B9FE32-06DE-412F-974C-172899323C17}" type="presOf" srcId="{E171E9FC-16F3-4D44-AA1E-19DFF9C9DFC3}" destId="{B3A59DCF-5539-4D69-9264-34306444EEBC}" srcOrd="0" destOrd="0" presId="urn:microsoft.com/office/officeart/2005/8/layout/hierarchy5"/>
    <dgm:cxn modelId="{12A94A1E-8204-47F8-B3A0-2FBA3A98A6EA}" srcId="{E171E9FC-16F3-4D44-AA1E-19DFF9C9DFC3}" destId="{CAC3F5CB-1CFB-4917-B45A-493CA145619C}" srcOrd="0" destOrd="0" parTransId="{9CC190CD-2792-4E8A-9A88-27CC93C92F9E}" sibTransId="{C742DE26-D3B7-4D30-93DA-485702CEC86A}"/>
    <dgm:cxn modelId="{53774026-C57A-402A-A8BE-ED4DCE82A279}" srcId="{CAC3F5CB-1CFB-4917-B45A-493CA145619C}" destId="{C5481259-3DE7-4A1C-ACC9-2B3204F4060E}" srcOrd="1" destOrd="0" parTransId="{D75DF8A0-6B64-4E94-96AF-CCB77339D11E}" sibTransId="{7E95ED54-E80A-4494-B2F3-BBF7F5199915}"/>
    <dgm:cxn modelId="{F07A59D9-B008-412E-BE41-4BB079155B19}" type="presOf" srcId="{D75DF8A0-6B64-4E94-96AF-CCB77339D11E}" destId="{2D439C11-D5A7-4CBE-8511-D768B25F5AD4}" srcOrd="0" destOrd="0" presId="urn:microsoft.com/office/officeart/2005/8/layout/hierarchy5"/>
    <dgm:cxn modelId="{5AB989D6-A0D1-4DBE-9BD2-C131C1602514}" type="presOf" srcId="{1586B38D-9BA8-4C8C-A7E1-6C5488C1B869}" destId="{CC8C3A87-12A6-4DEE-B317-47B5E608D822}" srcOrd="1" destOrd="0" presId="urn:microsoft.com/office/officeart/2005/8/layout/hierarchy5"/>
    <dgm:cxn modelId="{4B22A342-8B7E-44E0-B315-B36BC39B6756}" srcId="{CAC3F5CB-1CFB-4917-B45A-493CA145619C}" destId="{B54B0977-EDE5-43A6-9D9C-F0834E723487}" srcOrd="2" destOrd="0" parTransId="{B9DFB07A-E673-412A-91D0-63FEF0759103}" sibTransId="{6F51C734-8A65-4D1F-A3B4-FE80ADA08BC5}"/>
    <dgm:cxn modelId="{7D340359-22C0-40C0-910C-C9FA30D6404A}" type="presOf" srcId="{B54B0977-EDE5-43A6-9D9C-F0834E723487}" destId="{EF0A8FA7-44FE-4E51-924E-2398629DBA6A}" srcOrd="0" destOrd="0" presId="urn:microsoft.com/office/officeart/2005/8/layout/hierarchy5"/>
    <dgm:cxn modelId="{67CE5D56-D692-4927-9DB5-155F9CD05636}" type="presOf" srcId="{6FDADEE5-F313-4A5F-B856-6654DE372DD8}" destId="{9A437EC4-77D7-453D-B4B6-20B7C43A63C7}" srcOrd="0" destOrd="0" presId="urn:microsoft.com/office/officeart/2005/8/layout/hierarchy5"/>
    <dgm:cxn modelId="{E9EAA5E8-4AF7-413F-81AA-D7C371882667}" type="presOf" srcId="{5FA8DCE7-2334-4E94-BB8E-07B113B4EB23}" destId="{B36EE38D-BEFB-42F3-B4E5-D077872AEFB7}" srcOrd="0" destOrd="0" presId="urn:microsoft.com/office/officeart/2005/8/layout/hierarchy5"/>
    <dgm:cxn modelId="{09061362-DD6E-42EC-B12B-B9C98BDE6324}" srcId="{CAC3F5CB-1CFB-4917-B45A-493CA145619C}" destId="{51F2E00A-442D-44C9-930D-D0B17FCB9A98}" srcOrd="3" destOrd="0" parTransId="{F2F139E0-E742-4167-BD6D-78A323F1703F}" sibTransId="{8B7D7677-DAAD-49E3-88E2-55C4F790DEFB}"/>
    <dgm:cxn modelId="{F41D0541-4DC2-418A-B465-268F842BFCA3}" type="presOf" srcId="{6FDADEE5-F313-4A5F-B856-6654DE372DD8}" destId="{87E22882-8156-458D-8259-B622D52A1EDB}" srcOrd="1" destOrd="0" presId="urn:microsoft.com/office/officeart/2005/8/layout/hierarchy5"/>
    <dgm:cxn modelId="{07DD0ED2-C1B8-44B6-907D-8BDCEF0638B6}" srcId="{CAC3F5CB-1CFB-4917-B45A-493CA145619C}" destId="{5FA8DCE7-2334-4E94-BB8E-07B113B4EB23}" srcOrd="0" destOrd="0" parTransId="{1586B38D-9BA8-4C8C-A7E1-6C5488C1B869}" sibTransId="{D5C1AC37-B142-4B90-A527-45ACB3B0391C}"/>
    <dgm:cxn modelId="{163EE013-6703-4D38-863A-73BAAAED6C08}" type="presOf" srcId="{CAC3F5CB-1CFB-4917-B45A-493CA145619C}" destId="{F815D7BD-46E5-47C3-BDF1-8DE701E5DFA3}" srcOrd="0" destOrd="0" presId="urn:microsoft.com/office/officeart/2005/8/layout/hierarchy5"/>
    <dgm:cxn modelId="{BCD41C04-3AD0-42D1-924B-F7638BB90AA1}" type="presOf" srcId="{B67B5A99-4F48-44A7-A023-0A370AB6CB61}" destId="{DF793D59-8923-4691-AE9E-062D88FEABD0}" srcOrd="0" destOrd="0" presId="urn:microsoft.com/office/officeart/2005/8/layout/hierarchy5"/>
    <dgm:cxn modelId="{0BCD80F1-1433-41A1-AEE2-AA6DB8529BDC}" srcId="{CAC3F5CB-1CFB-4917-B45A-493CA145619C}" destId="{B67B5A99-4F48-44A7-A023-0A370AB6CB61}" srcOrd="4" destOrd="0" parTransId="{6FDADEE5-F313-4A5F-B856-6654DE372DD8}" sibTransId="{F1C59ACA-B675-4EF1-8C4E-E158BF41D987}"/>
    <dgm:cxn modelId="{99C59593-88C5-42B6-B8FC-BC114E75567D}" type="presOf" srcId="{F2F139E0-E742-4167-BD6D-78A323F1703F}" destId="{65F47095-7173-43C4-88D7-71C1F9DAB29A}" srcOrd="1" destOrd="0" presId="urn:microsoft.com/office/officeart/2005/8/layout/hierarchy5"/>
    <dgm:cxn modelId="{17BE45DA-87BC-41E3-9AE8-35DCA50A09F8}" type="presOf" srcId="{C5481259-3DE7-4A1C-ACC9-2B3204F4060E}" destId="{3E2C655E-F800-4E97-BECD-32D2FEF292BC}" srcOrd="0" destOrd="0" presId="urn:microsoft.com/office/officeart/2005/8/layout/hierarchy5"/>
    <dgm:cxn modelId="{90A50DE9-28D7-44A9-A2A1-D814D42A6D0C}" type="presOf" srcId="{B9DFB07A-E673-412A-91D0-63FEF0759103}" destId="{E5E399A7-69B4-47D4-993E-373346AD4CA0}" srcOrd="1" destOrd="0" presId="urn:microsoft.com/office/officeart/2005/8/layout/hierarchy5"/>
    <dgm:cxn modelId="{FF002669-04C1-4BB6-9F71-10F473F85415}" type="presOf" srcId="{F2F139E0-E742-4167-BD6D-78A323F1703F}" destId="{3F8829E8-26DD-41DD-B20E-342A0899F369}" srcOrd="0" destOrd="0" presId="urn:microsoft.com/office/officeart/2005/8/layout/hierarchy5"/>
    <dgm:cxn modelId="{9148702A-1913-44F3-A35E-FEAF6FB799E6}" type="presOf" srcId="{1586B38D-9BA8-4C8C-A7E1-6C5488C1B869}" destId="{F3B137EC-28F0-4437-9031-D10CD8D82A23}" srcOrd="0" destOrd="0" presId="urn:microsoft.com/office/officeart/2005/8/layout/hierarchy5"/>
    <dgm:cxn modelId="{17CF1884-FDB1-4B41-82AA-330729286C3F}" type="presOf" srcId="{B9DFB07A-E673-412A-91D0-63FEF0759103}" destId="{DC2FB012-0F3D-4B56-BAA4-A154616FD918}" srcOrd="0" destOrd="0" presId="urn:microsoft.com/office/officeart/2005/8/layout/hierarchy5"/>
    <dgm:cxn modelId="{5AAAB98B-31DA-4781-903A-4F7A9C05DE61}" type="presParOf" srcId="{B3A59DCF-5539-4D69-9264-34306444EEBC}" destId="{592D1BD4-E575-4F31-A769-8BC50C629339}" srcOrd="0" destOrd="0" presId="urn:microsoft.com/office/officeart/2005/8/layout/hierarchy5"/>
    <dgm:cxn modelId="{4A0746A7-ADBD-42BB-85E4-6BF332A3F222}" type="presParOf" srcId="{592D1BD4-E575-4F31-A769-8BC50C629339}" destId="{6129D810-0C09-427F-8736-537EEE1B1CCD}" srcOrd="0" destOrd="0" presId="urn:microsoft.com/office/officeart/2005/8/layout/hierarchy5"/>
    <dgm:cxn modelId="{2B8AF32F-8B82-40C7-B678-60A909A91EE9}" type="presParOf" srcId="{6129D810-0C09-427F-8736-537EEE1B1CCD}" destId="{795CAC1F-ED7D-4232-8A37-F20E3BADEC9E}" srcOrd="0" destOrd="0" presId="urn:microsoft.com/office/officeart/2005/8/layout/hierarchy5"/>
    <dgm:cxn modelId="{723DE505-A5F1-4367-BDBA-73B1DCBF1F5B}" type="presParOf" srcId="{795CAC1F-ED7D-4232-8A37-F20E3BADEC9E}" destId="{F815D7BD-46E5-47C3-BDF1-8DE701E5DFA3}" srcOrd="0" destOrd="0" presId="urn:microsoft.com/office/officeart/2005/8/layout/hierarchy5"/>
    <dgm:cxn modelId="{775E61C3-1E33-40D5-8A5D-6964B28B0AEE}" type="presParOf" srcId="{795CAC1F-ED7D-4232-8A37-F20E3BADEC9E}" destId="{1822A0FC-4996-4DA1-9A60-FCBF7C08AC55}" srcOrd="1" destOrd="0" presId="urn:microsoft.com/office/officeart/2005/8/layout/hierarchy5"/>
    <dgm:cxn modelId="{BF181599-0DAA-494B-8918-C197DA2272F9}" type="presParOf" srcId="{1822A0FC-4996-4DA1-9A60-FCBF7C08AC55}" destId="{F3B137EC-28F0-4437-9031-D10CD8D82A23}" srcOrd="0" destOrd="0" presId="urn:microsoft.com/office/officeart/2005/8/layout/hierarchy5"/>
    <dgm:cxn modelId="{D79BC26B-0555-4118-98C8-68DA9315B144}" type="presParOf" srcId="{F3B137EC-28F0-4437-9031-D10CD8D82A23}" destId="{CC8C3A87-12A6-4DEE-B317-47B5E608D822}" srcOrd="0" destOrd="0" presId="urn:microsoft.com/office/officeart/2005/8/layout/hierarchy5"/>
    <dgm:cxn modelId="{BB799233-FBBD-4527-9733-C5C72F174E60}" type="presParOf" srcId="{1822A0FC-4996-4DA1-9A60-FCBF7C08AC55}" destId="{3AFB1474-1901-4EFF-A1D0-C278690CAA85}" srcOrd="1" destOrd="0" presId="urn:microsoft.com/office/officeart/2005/8/layout/hierarchy5"/>
    <dgm:cxn modelId="{B05E7E64-95D6-462F-AAB7-FACA7FA02939}" type="presParOf" srcId="{3AFB1474-1901-4EFF-A1D0-C278690CAA85}" destId="{B36EE38D-BEFB-42F3-B4E5-D077872AEFB7}" srcOrd="0" destOrd="0" presId="urn:microsoft.com/office/officeart/2005/8/layout/hierarchy5"/>
    <dgm:cxn modelId="{EE978BF7-6E3C-4F41-B8DF-21F5B1DB5EB0}" type="presParOf" srcId="{3AFB1474-1901-4EFF-A1D0-C278690CAA85}" destId="{EF0803D4-1545-48D3-AC74-178F656286E9}" srcOrd="1" destOrd="0" presId="urn:microsoft.com/office/officeart/2005/8/layout/hierarchy5"/>
    <dgm:cxn modelId="{240A4DED-1399-4430-AD38-357F2837A3D5}" type="presParOf" srcId="{1822A0FC-4996-4DA1-9A60-FCBF7C08AC55}" destId="{2D439C11-D5A7-4CBE-8511-D768B25F5AD4}" srcOrd="2" destOrd="0" presId="urn:microsoft.com/office/officeart/2005/8/layout/hierarchy5"/>
    <dgm:cxn modelId="{552C13BA-A2D0-4DEB-A784-50A7AA4D8FB6}" type="presParOf" srcId="{2D439C11-D5A7-4CBE-8511-D768B25F5AD4}" destId="{15DB30F0-A31E-4D30-AACF-056F386B547F}" srcOrd="0" destOrd="0" presId="urn:microsoft.com/office/officeart/2005/8/layout/hierarchy5"/>
    <dgm:cxn modelId="{93CF08CA-C95D-4705-AFA6-71B274F8DD62}" type="presParOf" srcId="{1822A0FC-4996-4DA1-9A60-FCBF7C08AC55}" destId="{59F31A2A-A882-4FFA-BBE8-3F29D1864BFC}" srcOrd="3" destOrd="0" presId="urn:microsoft.com/office/officeart/2005/8/layout/hierarchy5"/>
    <dgm:cxn modelId="{E9B53F24-15C5-410C-8F14-1CFEE30EA1C7}" type="presParOf" srcId="{59F31A2A-A882-4FFA-BBE8-3F29D1864BFC}" destId="{3E2C655E-F800-4E97-BECD-32D2FEF292BC}" srcOrd="0" destOrd="0" presId="urn:microsoft.com/office/officeart/2005/8/layout/hierarchy5"/>
    <dgm:cxn modelId="{5C298A70-1582-4EF0-97A2-7D370486B24D}" type="presParOf" srcId="{59F31A2A-A882-4FFA-BBE8-3F29D1864BFC}" destId="{344DDA10-0EA9-4309-A25B-81BB55918149}" srcOrd="1" destOrd="0" presId="urn:microsoft.com/office/officeart/2005/8/layout/hierarchy5"/>
    <dgm:cxn modelId="{E16C33C0-9B84-4AD4-AFD9-4F3C2860A524}" type="presParOf" srcId="{1822A0FC-4996-4DA1-9A60-FCBF7C08AC55}" destId="{DC2FB012-0F3D-4B56-BAA4-A154616FD918}" srcOrd="4" destOrd="0" presId="urn:microsoft.com/office/officeart/2005/8/layout/hierarchy5"/>
    <dgm:cxn modelId="{090BE96C-675C-4FCE-8240-52E69391AC5B}" type="presParOf" srcId="{DC2FB012-0F3D-4B56-BAA4-A154616FD918}" destId="{E5E399A7-69B4-47D4-993E-373346AD4CA0}" srcOrd="0" destOrd="0" presId="urn:microsoft.com/office/officeart/2005/8/layout/hierarchy5"/>
    <dgm:cxn modelId="{25840FFA-5F46-42A6-B891-62D7F2EC0896}" type="presParOf" srcId="{1822A0FC-4996-4DA1-9A60-FCBF7C08AC55}" destId="{606E4C44-C16C-4E7E-8E1F-A2D698845FB1}" srcOrd="5" destOrd="0" presId="urn:microsoft.com/office/officeart/2005/8/layout/hierarchy5"/>
    <dgm:cxn modelId="{A5C97402-B20C-45C6-85A1-F1BE0DC7539A}" type="presParOf" srcId="{606E4C44-C16C-4E7E-8E1F-A2D698845FB1}" destId="{EF0A8FA7-44FE-4E51-924E-2398629DBA6A}" srcOrd="0" destOrd="0" presId="urn:microsoft.com/office/officeart/2005/8/layout/hierarchy5"/>
    <dgm:cxn modelId="{59C86C3D-3199-4462-88AC-A78EDC044AE6}" type="presParOf" srcId="{606E4C44-C16C-4E7E-8E1F-A2D698845FB1}" destId="{0C483ACE-B512-4380-A71E-B695A886D8F9}" srcOrd="1" destOrd="0" presId="urn:microsoft.com/office/officeart/2005/8/layout/hierarchy5"/>
    <dgm:cxn modelId="{A19B57D8-9C89-4F2E-B46C-EFEF807AF62F}" type="presParOf" srcId="{1822A0FC-4996-4DA1-9A60-FCBF7C08AC55}" destId="{3F8829E8-26DD-41DD-B20E-342A0899F369}" srcOrd="6" destOrd="0" presId="urn:microsoft.com/office/officeart/2005/8/layout/hierarchy5"/>
    <dgm:cxn modelId="{17944E06-BEBE-4664-92A9-A621B8EDDD7F}" type="presParOf" srcId="{3F8829E8-26DD-41DD-B20E-342A0899F369}" destId="{65F47095-7173-43C4-88D7-71C1F9DAB29A}" srcOrd="0" destOrd="0" presId="urn:microsoft.com/office/officeart/2005/8/layout/hierarchy5"/>
    <dgm:cxn modelId="{648B7BF6-BA5A-4EAB-BEFD-9EC8C002CAC6}" type="presParOf" srcId="{1822A0FC-4996-4DA1-9A60-FCBF7C08AC55}" destId="{EF9FE87D-761A-4D17-9930-E90F3D072A76}" srcOrd="7" destOrd="0" presId="urn:microsoft.com/office/officeart/2005/8/layout/hierarchy5"/>
    <dgm:cxn modelId="{AF260A9B-AF00-413F-9A74-393567EAB4AD}" type="presParOf" srcId="{EF9FE87D-761A-4D17-9930-E90F3D072A76}" destId="{2A0EF37C-AD0D-4055-B114-5F7128BA315C}" srcOrd="0" destOrd="0" presId="urn:microsoft.com/office/officeart/2005/8/layout/hierarchy5"/>
    <dgm:cxn modelId="{C15260CC-33D1-43EA-9168-9077322A02CB}" type="presParOf" srcId="{EF9FE87D-761A-4D17-9930-E90F3D072A76}" destId="{0EEB75BD-9DAC-4ABD-BF85-3B947FC29AAC}" srcOrd="1" destOrd="0" presId="urn:microsoft.com/office/officeart/2005/8/layout/hierarchy5"/>
    <dgm:cxn modelId="{00B2B161-84DA-4568-8CC4-2A05C14F2A6A}" type="presParOf" srcId="{1822A0FC-4996-4DA1-9A60-FCBF7C08AC55}" destId="{9A437EC4-77D7-453D-B4B6-20B7C43A63C7}" srcOrd="8" destOrd="0" presId="urn:microsoft.com/office/officeart/2005/8/layout/hierarchy5"/>
    <dgm:cxn modelId="{4B06DBC1-ADA3-4269-9AB7-16ADDFE7A093}" type="presParOf" srcId="{9A437EC4-77D7-453D-B4B6-20B7C43A63C7}" destId="{87E22882-8156-458D-8259-B622D52A1EDB}" srcOrd="0" destOrd="0" presId="urn:microsoft.com/office/officeart/2005/8/layout/hierarchy5"/>
    <dgm:cxn modelId="{A65925BF-056D-4268-8958-10DDFE471E10}" type="presParOf" srcId="{1822A0FC-4996-4DA1-9A60-FCBF7C08AC55}" destId="{228C0B4F-089F-4066-9619-A371775367A0}" srcOrd="9" destOrd="0" presId="urn:microsoft.com/office/officeart/2005/8/layout/hierarchy5"/>
    <dgm:cxn modelId="{1BEE9834-F562-4744-9780-E2D1860FCE17}" type="presParOf" srcId="{228C0B4F-089F-4066-9619-A371775367A0}" destId="{DF793D59-8923-4691-AE9E-062D88FEABD0}" srcOrd="0" destOrd="0" presId="urn:microsoft.com/office/officeart/2005/8/layout/hierarchy5"/>
    <dgm:cxn modelId="{6786D891-7657-4052-9ACB-CF9F27A05291}" type="presParOf" srcId="{228C0B4F-089F-4066-9619-A371775367A0}" destId="{67F502D6-4AB8-4DE6-9A6F-ADA2DFACBAE0}" srcOrd="1" destOrd="0" presId="urn:microsoft.com/office/officeart/2005/8/layout/hierarchy5"/>
    <dgm:cxn modelId="{94589739-FEDD-4463-B302-73029059E34F}" type="presParOf" srcId="{B3A59DCF-5539-4D69-9264-34306444EEBC}" destId="{E245BD78-A14F-4077-A85B-DB9A18D21449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7B7CD4E-1E95-4251-A918-FF0DDF0557C8}" type="doc">
      <dgm:prSet loTypeId="urn:microsoft.com/office/officeart/2005/8/layout/venn1" loCatId="relationship" qsTypeId="urn:microsoft.com/office/officeart/2005/8/quickstyle/3d1" qsCatId="3D" csTypeId="urn:microsoft.com/office/officeart/2005/8/colors/colorful1#1" csCatId="colorful" phldr="1"/>
      <dgm:spPr/>
    </dgm:pt>
    <dgm:pt modelId="{3B154DFA-D65D-42E7-A65D-62D53207DB8B}">
      <dgm:prSet phldrT="[Metin]"/>
      <dgm:spPr/>
      <dgm:t>
        <a:bodyPr/>
        <a:lstStyle/>
        <a:p>
          <a:r>
            <a:rPr lang="tr-TR" dirty="0" smtClean="0"/>
            <a:t>Bedensel Gelişim</a:t>
          </a:r>
          <a:endParaRPr lang="tr-TR" dirty="0"/>
        </a:p>
      </dgm:t>
    </dgm:pt>
    <dgm:pt modelId="{C9749AFD-3DBB-40B3-B5B0-3CAA1ABDDBF4}" type="parTrans" cxnId="{3475E438-ACD3-4C29-A515-C25FD59BCD60}">
      <dgm:prSet/>
      <dgm:spPr/>
      <dgm:t>
        <a:bodyPr/>
        <a:lstStyle/>
        <a:p>
          <a:endParaRPr lang="tr-TR"/>
        </a:p>
      </dgm:t>
    </dgm:pt>
    <dgm:pt modelId="{4C7B4A0E-1FBF-4B90-AE1E-79B2818FE46C}" type="sibTrans" cxnId="{3475E438-ACD3-4C29-A515-C25FD59BCD60}">
      <dgm:prSet/>
      <dgm:spPr/>
      <dgm:t>
        <a:bodyPr/>
        <a:lstStyle/>
        <a:p>
          <a:endParaRPr lang="tr-TR"/>
        </a:p>
      </dgm:t>
    </dgm:pt>
    <dgm:pt modelId="{011B0C65-731F-4502-B605-D3E10087823D}">
      <dgm:prSet phldrT="[Metin]"/>
      <dgm:spPr/>
      <dgm:t>
        <a:bodyPr/>
        <a:lstStyle/>
        <a:p>
          <a:r>
            <a:rPr lang="tr-TR" dirty="0" smtClean="0"/>
            <a:t>Duyuşsal Gelişim</a:t>
          </a:r>
          <a:endParaRPr lang="tr-TR" dirty="0"/>
        </a:p>
      </dgm:t>
    </dgm:pt>
    <dgm:pt modelId="{6F5AB7E4-DEA9-4180-BA57-B368042AEA67}" type="parTrans" cxnId="{53104A86-12FA-4FF5-8A0D-4E2035D998B0}">
      <dgm:prSet/>
      <dgm:spPr/>
      <dgm:t>
        <a:bodyPr/>
        <a:lstStyle/>
        <a:p>
          <a:endParaRPr lang="tr-TR"/>
        </a:p>
      </dgm:t>
    </dgm:pt>
    <dgm:pt modelId="{840CE4F0-C98B-4C0D-9D24-DFC0CB410547}" type="sibTrans" cxnId="{53104A86-12FA-4FF5-8A0D-4E2035D998B0}">
      <dgm:prSet/>
      <dgm:spPr/>
      <dgm:t>
        <a:bodyPr/>
        <a:lstStyle/>
        <a:p>
          <a:endParaRPr lang="tr-TR"/>
        </a:p>
      </dgm:t>
    </dgm:pt>
    <dgm:pt modelId="{4183779B-AD54-46C9-895E-723CA509B655}">
      <dgm:prSet phldrT="[Metin]"/>
      <dgm:spPr/>
      <dgm:t>
        <a:bodyPr/>
        <a:lstStyle/>
        <a:p>
          <a:r>
            <a:rPr lang="tr-TR" dirty="0" smtClean="0"/>
            <a:t>Bilişsel Gelişim</a:t>
          </a:r>
          <a:endParaRPr lang="tr-TR" dirty="0"/>
        </a:p>
      </dgm:t>
    </dgm:pt>
    <dgm:pt modelId="{9D299E48-14A5-49C0-8F6A-9AFEE6372D2B}" type="parTrans" cxnId="{E70201AD-B9AB-470A-936C-1EA900A50F88}">
      <dgm:prSet/>
      <dgm:spPr/>
      <dgm:t>
        <a:bodyPr/>
        <a:lstStyle/>
        <a:p>
          <a:endParaRPr lang="tr-TR"/>
        </a:p>
      </dgm:t>
    </dgm:pt>
    <dgm:pt modelId="{0AEA5B69-C246-4922-80A8-A7A3DA667E21}" type="sibTrans" cxnId="{E70201AD-B9AB-470A-936C-1EA900A50F88}">
      <dgm:prSet/>
      <dgm:spPr/>
      <dgm:t>
        <a:bodyPr/>
        <a:lstStyle/>
        <a:p>
          <a:endParaRPr lang="tr-TR"/>
        </a:p>
      </dgm:t>
    </dgm:pt>
    <dgm:pt modelId="{28AD9438-96EB-4016-9410-2C897ADBD7CF}">
      <dgm:prSet phldrT="[Metin]"/>
      <dgm:spPr/>
      <dgm:t>
        <a:bodyPr/>
        <a:lstStyle/>
        <a:p>
          <a:r>
            <a:rPr lang="tr-TR" dirty="0" smtClean="0"/>
            <a:t>Sosyal Gelişim</a:t>
          </a:r>
          <a:endParaRPr lang="tr-TR" dirty="0"/>
        </a:p>
      </dgm:t>
    </dgm:pt>
    <dgm:pt modelId="{0795C8C6-EED7-427C-BE37-B62FF1A4099F}" type="parTrans" cxnId="{06813241-68A1-4886-B46A-C7D3DF73D1E6}">
      <dgm:prSet/>
      <dgm:spPr/>
      <dgm:t>
        <a:bodyPr/>
        <a:lstStyle/>
        <a:p>
          <a:endParaRPr lang="tr-TR"/>
        </a:p>
      </dgm:t>
    </dgm:pt>
    <dgm:pt modelId="{6873B82C-3FBF-47B4-AAD8-ED0B2103819E}" type="sibTrans" cxnId="{06813241-68A1-4886-B46A-C7D3DF73D1E6}">
      <dgm:prSet/>
      <dgm:spPr/>
      <dgm:t>
        <a:bodyPr/>
        <a:lstStyle/>
        <a:p>
          <a:endParaRPr lang="tr-TR"/>
        </a:p>
      </dgm:t>
    </dgm:pt>
    <dgm:pt modelId="{0F4F0ACC-2D53-4670-9578-67A52B7798A7}" type="pres">
      <dgm:prSet presAssocID="{87B7CD4E-1E95-4251-A918-FF0DDF0557C8}" presName="compositeShape" presStyleCnt="0">
        <dgm:presLayoutVars>
          <dgm:chMax val="7"/>
          <dgm:dir/>
          <dgm:resizeHandles val="exact"/>
        </dgm:presLayoutVars>
      </dgm:prSet>
      <dgm:spPr/>
    </dgm:pt>
    <dgm:pt modelId="{F435902C-0E9F-49FE-A6C8-A7CF62E32376}" type="pres">
      <dgm:prSet presAssocID="{3B154DFA-D65D-42E7-A65D-62D53207DB8B}" presName="circ1" presStyleLbl="vennNode1" presStyleIdx="0" presStyleCnt="4" custScaleX="134220"/>
      <dgm:spPr/>
      <dgm:t>
        <a:bodyPr/>
        <a:lstStyle/>
        <a:p>
          <a:endParaRPr lang="tr-TR"/>
        </a:p>
      </dgm:t>
    </dgm:pt>
    <dgm:pt modelId="{0E2B9596-2320-4E98-95FC-27EDD794158D}" type="pres">
      <dgm:prSet presAssocID="{3B154DFA-D65D-42E7-A65D-62D53207DB8B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18BE8CD-8050-4C48-883B-3F73C4FC4921}" type="pres">
      <dgm:prSet presAssocID="{011B0C65-731F-4502-B605-D3E10087823D}" presName="circ2" presStyleLbl="vennNode1" presStyleIdx="1" presStyleCnt="4" custScaleX="132919" custLinFactNeighborX="105" custLinFactNeighborY="4613"/>
      <dgm:spPr/>
      <dgm:t>
        <a:bodyPr/>
        <a:lstStyle/>
        <a:p>
          <a:endParaRPr lang="tr-TR"/>
        </a:p>
      </dgm:t>
    </dgm:pt>
    <dgm:pt modelId="{64A38C20-A00E-439B-B11C-856EF8A632CB}" type="pres">
      <dgm:prSet presAssocID="{011B0C65-731F-4502-B605-D3E10087823D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A3E1AFE-AE66-470C-90E9-1AB8B9BEA468}" type="pres">
      <dgm:prSet presAssocID="{28AD9438-96EB-4016-9410-2C897ADBD7CF}" presName="circ3" presStyleLbl="vennNode1" presStyleIdx="2" presStyleCnt="4" custScaleX="118499"/>
      <dgm:spPr/>
      <dgm:t>
        <a:bodyPr/>
        <a:lstStyle/>
        <a:p>
          <a:endParaRPr lang="tr-TR"/>
        </a:p>
      </dgm:t>
    </dgm:pt>
    <dgm:pt modelId="{17567E2B-BA94-4CD4-A40B-8FD08BC677A0}" type="pres">
      <dgm:prSet presAssocID="{28AD9438-96EB-4016-9410-2C897ADBD7CF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8BD2698-1C69-462A-B008-ABAB9DDDC9C7}" type="pres">
      <dgm:prSet presAssocID="{4183779B-AD54-46C9-895E-723CA509B655}" presName="circ4" presStyleLbl="vennNode1" presStyleIdx="3" presStyleCnt="4" custScaleX="141261"/>
      <dgm:spPr/>
      <dgm:t>
        <a:bodyPr/>
        <a:lstStyle/>
        <a:p>
          <a:endParaRPr lang="tr-TR"/>
        </a:p>
      </dgm:t>
    </dgm:pt>
    <dgm:pt modelId="{2797B506-C1CE-4A34-8FB0-A95C747189F3}" type="pres">
      <dgm:prSet presAssocID="{4183779B-AD54-46C9-895E-723CA509B655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9AFFE112-B47C-416A-823A-F9418D9ACE87}" type="presOf" srcId="{011B0C65-731F-4502-B605-D3E10087823D}" destId="{518BE8CD-8050-4C48-883B-3F73C4FC4921}" srcOrd="0" destOrd="0" presId="urn:microsoft.com/office/officeart/2005/8/layout/venn1"/>
    <dgm:cxn modelId="{06813241-68A1-4886-B46A-C7D3DF73D1E6}" srcId="{87B7CD4E-1E95-4251-A918-FF0DDF0557C8}" destId="{28AD9438-96EB-4016-9410-2C897ADBD7CF}" srcOrd="2" destOrd="0" parTransId="{0795C8C6-EED7-427C-BE37-B62FF1A4099F}" sibTransId="{6873B82C-3FBF-47B4-AAD8-ED0B2103819E}"/>
    <dgm:cxn modelId="{08F91134-264A-43E8-897E-B5BF73BD353E}" type="presOf" srcId="{4183779B-AD54-46C9-895E-723CA509B655}" destId="{58BD2698-1C69-462A-B008-ABAB9DDDC9C7}" srcOrd="0" destOrd="0" presId="urn:microsoft.com/office/officeart/2005/8/layout/venn1"/>
    <dgm:cxn modelId="{F24C0EA0-AA31-4B94-BF43-1B693E6F0C71}" type="presOf" srcId="{3B154DFA-D65D-42E7-A65D-62D53207DB8B}" destId="{0E2B9596-2320-4E98-95FC-27EDD794158D}" srcOrd="1" destOrd="0" presId="urn:microsoft.com/office/officeart/2005/8/layout/venn1"/>
    <dgm:cxn modelId="{E70201AD-B9AB-470A-936C-1EA900A50F88}" srcId="{87B7CD4E-1E95-4251-A918-FF0DDF0557C8}" destId="{4183779B-AD54-46C9-895E-723CA509B655}" srcOrd="3" destOrd="0" parTransId="{9D299E48-14A5-49C0-8F6A-9AFEE6372D2B}" sibTransId="{0AEA5B69-C246-4922-80A8-A7A3DA667E21}"/>
    <dgm:cxn modelId="{C124E673-AD64-46DD-9D25-C418EA4B985F}" type="presOf" srcId="{4183779B-AD54-46C9-895E-723CA509B655}" destId="{2797B506-C1CE-4A34-8FB0-A95C747189F3}" srcOrd="1" destOrd="0" presId="urn:microsoft.com/office/officeart/2005/8/layout/venn1"/>
    <dgm:cxn modelId="{F655DBED-4294-4FE1-9049-BC52F5F15E81}" type="presOf" srcId="{87B7CD4E-1E95-4251-A918-FF0DDF0557C8}" destId="{0F4F0ACC-2D53-4670-9578-67A52B7798A7}" srcOrd="0" destOrd="0" presId="urn:microsoft.com/office/officeart/2005/8/layout/venn1"/>
    <dgm:cxn modelId="{BE2A8C13-B25D-4EA2-8778-005A5A8A4ECC}" type="presOf" srcId="{3B154DFA-D65D-42E7-A65D-62D53207DB8B}" destId="{F435902C-0E9F-49FE-A6C8-A7CF62E32376}" srcOrd="0" destOrd="0" presId="urn:microsoft.com/office/officeart/2005/8/layout/venn1"/>
    <dgm:cxn modelId="{DB4E483F-D2C4-4B7A-8B8C-6DA5AEB11CBB}" type="presOf" srcId="{28AD9438-96EB-4016-9410-2C897ADBD7CF}" destId="{17567E2B-BA94-4CD4-A40B-8FD08BC677A0}" srcOrd="1" destOrd="0" presId="urn:microsoft.com/office/officeart/2005/8/layout/venn1"/>
    <dgm:cxn modelId="{6032F0D7-8052-44EB-B4EA-10E2F9CE06E5}" type="presOf" srcId="{28AD9438-96EB-4016-9410-2C897ADBD7CF}" destId="{2A3E1AFE-AE66-470C-90E9-1AB8B9BEA468}" srcOrd="0" destOrd="0" presId="urn:microsoft.com/office/officeart/2005/8/layout/venn1"/>
    <dgm:cxn modelId="{53104A86-12FA-4FF5-8A0D-4E2035D998B0}" srcId="{87B7CD4E-1E95-4251-A918-FF0DDF0557C8}" destId="{011B0C65-731F-4502-B605-D3E10087823D}" srcOrd="1" destOrd="0" parTransId="{6F5AB7E4-DEA9-4180-BA57-B368042AEA67}" sibTransId="{840CE4F0-C98B-4C0D-9D24-DFC0CB410547}"/>
    <dgm:cxn modelId="{75982051-51B3-455B-9929-9670DA610239}" type="presOf" srcId="{011B0C65-731F-4502-B605-D3E10087823D}" destId="{64A38C20-A00E-439B-B11C-856EF8A632CB}" srcOrd="1" destOrd="0" presId="urn:microsoft.com/office/officeart/2005/8/layout/venn1"/>
    <dgm:cxn modelId="{3475E438-ACD3-4C29-A515-C25FD59BCD60}" srcId="{87B7CD4E-1E95-4251-A918-FF0DDF0557C8}" destId="{3B154DFA-D65D-42E7-A65D-62D53207DB8B}" srcOrd="0" destOrd="0" parTransId="{C9749AFD-3DBB-40B3-B5B0-3CAA1ABDDBF4}" sibTransId="{4C7B4A0E-1FBF-4B90-AE1E-79B2818FE46C}"/>
    <dgm:cxn modelId="{AD3B70C2-568F-4846-82C3-FE49423827B7}" type="presParOf" srcId="{0F4F0ACC-2D53-4670-9578-67A52B7798A7}" destId="{F435902C-0E9F-49FE-A6C8-A7CF62E32376}" srcOrd="0" destOrd="0" presId="urn:microsoft.com/office/officeart/2005/8/layout/venn1"/>
    <dgm:cxn modelId="{D79E8D94-C6C4-4CA4-B7B8-2A17EF5D79BB}" type="presParOf" srcId="{0F4F0ACC-2D53-4670-9578-67A52B7798A7}" destId="{0E2B9596-2320-4E98-95FC-27EDD794158D}" srcOrd="1" destOrd="0" presId="urn:microsoft.com/office/officeart/2005/8/layout/venn1"/>
    <dgm:cxn modelId="{838FBD8C-93CD-4E38-8AE5-D50BA3402B05}" type="presParOf" srcId="{0F4F0ACC-2D53-4670-9578-67A52B7798A7}" destId="{518BE8CD-8050-4C48-883B-3F73C4FC4921}" srcOrd="2" destOrd="0" presId="urn:microsoft.com/office/officeart/2005/8/layout/venn1"/>
    <dgm:cxn modelId="{ABE4E61C-57FE-4742-AD4D-3CC1D4CF6C05}" type="presParOf" srcId="{0F4F0ACC-2D53-4670-9578-67A52B7798A7}" destId="{64A38C20-A00E-439B-B11C-856EF8A632CB}" srcOrd="3" destOrd="0" presId="urn:microsoft.com/office/officeart/2005/8/layout/venn1"/>
    <dgm:cxn modelId="{345D72AE-2E2A-4FBE-A5B0-222A9376F7F2}" type="presParOf" srcId="{0F4F0ACC-2D53-4670-9578-67A52B7798A7}" destId="{2A3E1AFE-AE66-470C-90E9-1AB8B9BEA468}" srcOrd="4" destOrd="0" presId="urn:microsoft.com/office/officeart/2005/8/layout/venn1"/>
    <dgm:cxn modelId="{CD6A802C-F8C2-449F-B201-24CA2ECF85FD}" type="presParOf" srcId="{0F4F0ACC-2D53-4670-9578-67A52B7798A7}" destId="{17567E2B-BA94-4CD4-A40B-8FD08BC677A0}" srcOrd="5" destOrd="0" presId="urn:microsoft.com/office/officeart/2005/8/layout/venn1"/>
    <dgm:cxn modelId="{AA1C388E-9440-4DB7-B05A-339B9E838582}" type="presParOf" srcId="{0F4F0ACC-2D53-4670-9578-67A52B7798A7}" destId="{58BD2698-1C69-462A-B008-ABAB9DDDC9C7}" srcOrd="6" destOrd="0" presId="urn:microsoft.com/office/officeart/2005/8/layout/venn1"/>
    <dgm:cxn modelId="{6D9C5280-78DB-45E5-962D-03EE7B6BFC4C}" type="presParOf" srcId="{0F4F0ACC-2D53-4670-9578-67A52B7798A7}" destId="{2797B506-C1CE-4A34-8FB0-A95C747189F3}" srcOrd="7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013C29-180E-43C7-AFD3-34FA0ECA6490}">
      <dsp:nvSpPr>
        <dsp:cNvPr id="0" name=""/>
        <dsp:cNvSpPr/>
      </dsp:nvSpPr>
      <dsp:spPr>
        <a:xfrm>
          <a:off x="3996502" y="1686108"/>
          <a:ext cx="3415524" cy="9987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5121"/>
              </a:lnTo>
              <a:lnTo>
                <a:pt x="3415524" y="875121"/>
              </a:lnTo>
              <a:lnTo>
                <a:pt x="3415524" y="998748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485C44-6E27-47CD-B25D-0789A668E2EF}">
      <dsp:nvSpPr>
        <dsp:cNvPr id="0" name=""/>
        <dsp:cNvSpPr/>
      </dsp:nvSpPr>
      <dsp:spPr>
        <a:xfrm>
          <a:off x="3996502" y="1686108"/>
          <a:ext cx="1784472" cy="9987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5121"/>
              </a:lnTo>
              <a:lnTo>
                <a:pt x="1784472" y="875121"/>
              </a:lnTo>
              <a:lnTo>
                <a:pt x="1784472" y="998748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8546CA-16B2-40AF-9F31-767040EE6EB8}">
      <dsp:nvSpPr>
        <dsp:cNvPr id="0" name=""/>
        <dsp:cNvSpPr/>
      </dsp:nvSpPr>
      <dsp:spPr>
        <a:xfrm>
          <a:off x="3996502" y="1686108"/>
          <a:ext cx="153420" cy="9987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5121"/>
              </a:lnTo>
              <a:lnTo>
                <a:pt x="153420" y="875121"/>
              </a:lnTo>
              <a:lnTo>
                <a:pt x="153420" y="998748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17673F-50F4-46EB-B57C-D0F11315FC40}">
      <dsp:nvSpPr>
        <dsp:cNvPr id="0" name=""/>
        <dsp:cNvSpPr/>
      </dsp:nvSpPr>
      <dsp:spPr>
        <a:xfrm>
          <a:off x="2460426" y="1686108"/>
          <a:ext cx="1536075" cy="906914"/>
        </a:xfrm>
        <a:custGeom>
          <a:avLst/>
          <a:gdLst/>
          <a:ahLst/>
          <a:cxnLst/>
          <a:rect l="0" t="0" r="0" b="0"/>
          <a:pathLst>
            <a:path>
              <a:moveTo>
                <a:pt x="1536075" y="0"/>
              </a:moveTo>
              <a:lnTo>
                <a:pt x="1536075" y="783288"/>
              </a:lnTo>
              <a:lnTo>
                <a:pt x="0" y="783288"/>
              </a:lnTo>
              <a:lnTo>
                <a:pt x="0" y="90691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42B89A-8659-4F48-9A2F-6B5612DCD430}">
      <dsp:nvSpPr>
        <dsp:cNvPr id="0" name=""/>
        <dsp:cNvSpPr/>
      </dsp:nvSpPr>
      <dsp:spPr>
        <a:xfrm>
          <a:off x="669295" y="1686108"/>
          <a:ext cx="3327207" cy="998748"/>
        </a:xfrm>
        <a:custGeom>
          <a:avLst/>
          <a:gdLst/>
          <a:ahLst/>
          <a:cxnLst/>
          <a:rect l="0" t="0" r="0" b="0"/>
          <a:pathLst>
            <a:path>
              <a:moveTo>
                <a:pt x="3327207" y="0"/>
              </a:moveTo>
              <a:lnTo>
                <a:pt x="3327207" y="875121"/>
              </a:lnTo>
              <a:lnTo>
                <a:pt x="0" y="875121"/>
              </a:lnTo>
              <a:lnTo>
                <a:pt x="0" y="998748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C449C3-822B-4197-9C1F-8432099AC344}">
      <dsp:nvSpPr>
        <dsp:cNvPr id="0" name=""/>
        <dsp:cNvSpPr/>
      </dsp:nvSpPr>
      <dsp:spPr>
        <a:xfrm>
          <a:off x="2598370" y="435202"/>
          <a:ext cx="2796265" cy="125090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5AE33E-C88D-4A37-9998-87D8B0918C68}">
      <dsp:nvSpPr>
        <dsp:cNvPr id="0" name=""/>
        <dsp:cNvSpPr/>
      </dsp:nvSpPr>
      <dsp:spPr>
        <a:xfrm>
          <a:off x="2746647" y="576065"/>
          <a:ext cx="2796265" cy="12509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kern="1200" dirty="0" smtClean="0"/>
            <a:t>Gelişim</a:t>
          </a:r>
          <a:endParaRPr lang="tr-TR" sz="4400" kern="1200" dirty="0"/>
        </a:p>
      </dsp:txBody>
      <dsp:txXfrm>
        <a:off x="2783285" y="612703"/>
        <a:ext cx="2722989" cy="1177630"/>
      </dsp:txXfrm>
    </dsp:sp>
    <dsp:sp modelId="{04414AAD-30CF-44AC-A48C-C35CDFE6B8F9}">
      <dsp:nvSpPr>
        <dsp:cNvPr id="0" name=""/>
        <dsp:cNvSpPr/>
      </dsp:nvSpPr>
      <dsp:spPr>
        <a:xfrm>
          <a:off x="2046" y="2684856"/>
          <a:ext cx="1334497" cy="134297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7A8936-D172-4E1A-866E-9AEE737EDCBB}">
      <dsp:nvSpPr>
        <dsp:cNvPr id="0" name=""/>
        <dsp:cNvSpPr/>
      </dsp:nvSpPr>
      <dsp:spPr>
        <a:xfrm>
          <a:off x="150324" y="2825720"/>
          <a:ext cx="1334497" cy="13429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Kalıtım Çevre</a:t>
          </a:r>
          <a:endParaRPr lang="tr-TR" sz="2000" kern="1200" dirty="0"/>
        </a:p>
      </dsp:txBody>
      <dsp:txXfrm>
        <a:off x="189410" y="2864806"/>
        <a:ext cx="1256325" cy="1264805"/>
      </dsp:txXfrm>
    </dsp:sp>
    <dsp:sp modelId="{7E753DA7-2C16-4A13-9ADB-F7B157E6F9CD}">
      <dsp:nvSpPr>
        <dsp:cNvPr id="0" name=""/>
        <dsp:cNvSpPr/>
      </dsp:nvSpPr>
      <dsp:spPr>
        <a:xfrm>
          <a:off x="1683916" y="2593023"/>
          <a:ext cx="1553021" cy="141789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824945-10D6-4438-B032-32AE21A28E63}">
      <dsp:nvSpPr>
        <dsp:cNvPr id="0" name=""/>
        <dsp:cNvSpPr/>
      </dsp:nvSpPr>
      <dsp:spPr>
        <a:xfrm>
          <a:off x="1832193" y="2733887"/>
          <a:ext cx="1553021" cy="14178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Baştan ayağa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Merkezden dışa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Genelden özele</a:t>
          </a:r>
          <a:endParaRPr lang="tr-TR" sz="1600" kern="1200" dirty="0"/>
        </a:p>
      </dsp:txBody>
      <dsp:txXfrm>
        <a:off x="1873722" y="2775416"/>
        <a:ext cx="1469963" cy="1334838"/>
      </dsp:txXfrm>
    </dsp:sp>
    <dsp:sp modelId="{164C0746-845E-4851-81C1-7FA67BE28549}">
      <dsp:nvSpPr>
        <dsp:cNvPr id="0" name=""/>
        <dsp:cNvSpPr/>
      </dsp:nvSpPr>
      <dsp:spPr>
        <a:xfrm>
          <a:off x="3482674" y="2684856"/>
          <a:ext cx="1334497" cy="127768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051354-39E9-4AC3-84F4-BEA4D51E5C75}">
      <dsp:nvSpPr>
        <dsp:cNvPr id="0" name=""/>
        <dsp:cNvSpPr/>
      </dsp:nvSpPr>
      <dsp:spPr>
        <a:xfrm>
          <a:off x="3630952" y="2825720"/>
          <a:ext cx="1334497" cy="12776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Süreklilik 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Aşamalılık</a:t>
          </a:r>
          <a:endParaRPr lang="tr-TR" sz="2100" kern="1200" dirty="0"/>
        </a:p>
      </dsp:txBody>
      <dsp:txXfrm>
        <a:off x="3668374" y="2863142"/>
        <a:ext cx="1259653" cy="1202840"/>
      </dsp:txXfrm>
    </dsp:sp>
    <dsp:sp modelId="{96C975C6-9AFE-46F4-9084-DA1CC3A938B5}">
      <dsp:nvSpPr>
        <dsp:cNvPr id="0" name=""/>
        <dsp:cNvSpPr/>
      </dsp:nvSpPr>
      <dsp:spPr>
        <a:xfrm>
          <a:off x="5113726" y="2684856"/>
          <a:ext cx="1334497" cy="121239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30DBA2-9CB7-4C5F-BDE1-73D6186FD15B}">
      <dsp:nvSpPr>
        <dsp:cNvPr id="0" name=""/>
        <dsp:cNvSpPr/>
      </dsp:nvSpPr>
      <dsp:spPr>
        <a:xfrm>
          <a:off x="5262004" y="2825720"/>
          <a:ext cx="1334497" cy="12123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Bütünlük 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İlişkililik</a:t>
          </a:r>
          <a:endParaRPr lang="tr-TR" sz="2100" kern="1200" dirty="0"/>
        </a:p>
      </dsp:txBody>
      <dsp:txXfrm>
        <a:off x="5297514" y="2861230"/>
        <a:ext cx="1263477" cy="1141371"/>
      </dsp:txXfrm>
    </dsp:sp>
    <dsp:sp modelId="{447C206C-3ABD-4810-833C-B9BA7511C096}">
      <dsp:nvSpPr>
        <dsp:cNvPr id="0" name=""/>
        <dsp:cNvSpPr/>
      </dsp:nvSpPr>
      <dsp:spPr>
        <a:xfrm>
          <a:off x="6744778" y="2684856"/>
          <a:ext cx="1334497" cy="121239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F8D4AD-6A1D-49C4-B681-8F514056FD4E}">
      <dsp:nvSpPr>
        <dsp:cNvPr id="0" name=""/>
        <dsp:cNvSpPr/>
      </dsp:nvSpPr>
      <dsp:spPr>
        <a:xfrm>
          <a:off x="6893056" y="2825720"/>
          <a:ext cx="1334497" cy="12123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Bireysellik</a:t>
          </a:r>
          <a:endParaRPr lang="tr-TR" sz="2100" kern="1200" dirty="0"/>
        </a:p>
      </dsp:txBody>
      <dsp:txXfrm>
        <a:off x="6928566" y="2861230"/>
        <a:ext cx="1263477" cy="11413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5F9679-D71C-476C-9B1A-F7A7AFAFC4FB}">
      <dsp:nvSpPr>
        <dsp:cNvPr id="0" name=""/>
        <dsp:cNvSpPr/>
      </dsp:nvSpPr>
      <dsp:spPr>
        <a:xfrm>
          <a:off x="39765" y="1612775"/>
          <a:ext cx="2693712" cy="109576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Gelişimi Etkileyen Faktörler</a:t>
          </a:r>
          <a:endParaRPr lang="tr-TR" sz="2400" kern="1200" dirty="0"/>
        </a:p>
      </dsp:txBody>
      <dsp:txXfrm>
        <a:off x="71859" y="1644869"/>
        <a:ext cx="2629524" cy="1031576"/>
      </dsp:txXfrm>
    </dsp:sp>
    <dsp:sp modelId="{DF45E462-177D-42E7-8AAD-D658402ED4BC}">
      <dsp:nvSpPr>
        <dsp:cNvPr id="0" name=""/>
        <dsp:cNvSpPr/>
      </dsp:nvSpPr>
      <dsp:spPr>
        <a:xfrm rot="19171273">
          <a:off x="2409849" y="1266863"/>
          <a:ext cx="2704183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2704183" y="16062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900" kern="1200"/>
        </a:p>
      </dsp:txBody>
      <dsp:txXfrm>
        <a:off x="3694336" y="1215320"/>
        <a:ext cx="135209" cy="135209"/>
      </dsp:txXfrm>
    </dsp:sp>
    <dsp:sp modelId="{676BF6A4-B1FE-496E-8110-7F91AABCD404}">
      <dsp:nvSpPr>
        <dsp:cNvPr id="0" name=""/>
        <dsp:cNvSpPr/>
      </dsp:nvSpPr>
      <dsp:spPr>
        <a:xfrm>
          <a:off x="4790404" y="1325"/>
          <a:ext cx="1988689" cy="807734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Hastalık</a:t>
          </a:r>
          <a:endParaRPr lang="tr-TR" sz="2300" kern="1200" dirty="0"/>
        </a:p>
      </dsp:txBody>
      <dsp:txXfrm>
        <a:off x="4814062" y="24983"/>
        <a:ext cx="1941373" cy="760418"/>
      </dsp:txXfrm>
    </dsp:sp>
    <dsp:sp modelId="{F3024790-7AB4-4DA5-B597-B598828A6DDD}">
      <dsp:nvSpPr>
        <dsp:cNvPr id="0" name=""/>
        <dsp:cNvSpPr/>
      </dsp:nvSpPr>
      <dsp:spPr>
        <a:xfrm rot="20286445">
          <a:off x="2653545" y="1731310"/>
          <a:ext cx="2216792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2216792" y="16062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700" kern="1200"/>
        </a:p>
      </dsp:txBody>
      <dsp:txXfrm>
        <a:off x="3706521" y="1691952"/>
        <a:ext cx="110839" cy="110839"/>
      </dsp:txXfrm>
    </dsp:sp>
    <dsp:sp modelId="{2323FC1D-875A-478B-B917-AE5A1C9D8C34}">
      <dsp:nvSpPr>
        <dsp:cNvPr id="0" name=""/>
        <dsp:cNvSpPr/>
      </dsp:nvSpPr>
      <dsp:spPr>
        <a:xfrm>
          <a:off x="4790404" y="930220"/>
          <a:ext cx="1988689" cy="807734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Kimyasallar ve çevre kirliliği</a:t>
          </a:r>
          <a:endParaRPr lang="tr-TR" sz="2300" kern="1200" dirty="0"/>
        </a:p>
      </dsp:txBody>
      <dsp:txXfrm>
        <a:off x="4814062" y="953878"/>
        <a:ext cx="1941373" cy="760418"/>
      </dsp:txXfrm>
    </dsp:sp>
    <dsp:sp modelId="{66363E72-7E9C-42AF-8D92-67C602DA76CA}">
      <dsp:nvSpPr>
        <dsp:cNvPr id="0" name=""/>
        <dsp:cNvSpPr/>
      </dsp:nvSpPr>
      <dsp:spPr>
        <a:xfrm rot="170873">
          <a:off x="2732205" y="2195757"/>
          <a:ext cx="2059470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2059470" y="16062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700" kern="1200"/>
        </a:p>
      </dsp:txBody>
      <dsp:txXfrm>
        <a:off x="3710454" y="2160332"/>
        <a:ext cx="102973" cy="102973"/>
      </dsp:txXfrm>
    </dsp:sp>
    <dsp:sp modelId="{3FF6B3D5-723C-40F7-BB3B-6B3146F98738}">
      <dsp:nvSpPr>
        <dsp:cNvPr id="0" name=""/>
        <dsp:cNvSpPr/>
      </dsp:nvSpPr>
      <dsp:spPr>
        <a:xfrm>
          <a:off x="4790404" y="1859114"/>
          <a:ext cx="1929870" cy="807734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Beslenme</a:t>
          </a:r>
          <a:endParaRPr lang="tr-TR" sz="2300" kern="1200" dirty="0"/>
        </a:p>
      </dsp:txBody>
      <dsp:txXfrm>
        <a:off x="4814062" y="1882772"/>
        <a:ext cx="1882554" cy="760418"/>
      </dsp:txXfrm>
    </dsp:sp>
    <dsp:sp modelId="{1BB24B79-4891-4568-9054-09EDB918E0D3}">
      <dsp:nvSpPr>
        <dsp:cNvPr id="0" name=""/>
        <dsp:cNvSpPr/>
      </dsp:nvSpPr>
      <dsp:spPr>
        <a:xfrm rot="1597584">
          <a:off x="2611467" y="2660204"/>
          <a:ext cx="2300947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2300947" y="16062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800" kern="1200"/>
        </a:p>
      </dsp:txBody>
      <dsp:txXfrm>
        <a:off x="3704417" y="2618743"/>
        <a:ext cx="115047" cy="115047"/>
      </dsp:txXfrm>
    </dsp:sp>
    <dsp:sp modelId="{A81995FF-1B59-430C-9C2D-A6E8EC001D1B}">
      <dsp:nvSpPr>
        <dsp:cNvPr id="0" name=""/>
        <dsp:cNvSpPr/>
      </dsp:nvSpPr>
      <dsp:spPr>
        <a:xfrm>
          <a:off x="4790404" y="2788008"/>
          <a:ext cx="1929870" cy="807734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Stres</a:t>
          </a:r>
          <a:endParaRPr lang="tr-TR" sz="2300" kern="1200" dirty="0"/>
        </a:p>
      </dsp:txBody>
      <dsp:txXfrm>
        <a:off x="4814062" y="2811666"/>
        <a:ext cx="1882554" cy="760418"/>
      </dsp:txXfrm>
    </dsp:sp>
    <dsp:sp modelId="{D89794CA-18E8-4480-BCE6-D9239DB0A400}">
      <dsp:nvSpPr>
        <dsp:cNvPr id="0" name=""/>
        <dsp:cNvSpPr/>
      </dsp:nvSpPr>
      <dsp:spPr>
        <a:xfrm rot="2617163">
          <a:off x="2341291" y="3124651"/>
          <a:ext cx="2841300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2841300" y="16062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00" kern="1200"/>
        </a:p>
      </dsp:txBody>
      <dsp:txXfrm>
        <a:off x="3690908" y="3069681"/>
        <a:ext cx="142065" cy="142065"/>
      </dsp:txXfrm>
    </dsp:sp>
    <dsp:sp modelId="{42EE899E-7C20-4A14-AF66-89184C94F218}">
      <dsp:nvSpPr>
        <dsp:cNvPr id="0" name=""/>
        <dsp:cNvSpPr/>
      </dsp:nvSpPr>
      <dsp:spPr>
        <a:xfrm>
          <a:off x="4790404" y="3716902"/>
          <a:ext cx="1988689" cy="807734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Diğer faktörler</a:t>
          </a:r>
          <a:endParaRPr lang="tr-TR" sz="2300" kern="1200" dirty="0"/>
        </a:p>
      </dsp:txBody>
      <dsp:txXfrm>
        <a:off x="4814062" y="3740560"/>
        <a:ext cx="1941373" cy="76041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15D7BD-46E5-47C3-BDF1-8DE701E5DFA3}">
      <dsp:nvSpPr>
        <dsp:cNvPr id="0" name=""/>
        <dsp:cNvSpPr/>
      </dsp:nvSpPr>
      <dsp:spPr>
        <a:xfrm>
          <a:off x="2058" y="1828799"/>
          <a:ext cx="1502761" cy="868363"/>
        </a:xfrm>
        <a:prstGeom prst="roundRect">
          <a:avLst>
            <a:gd name="adj" fmla="val 10000"/>
          </a:avLst>
        </a:prstGeom>
        <a:solidFill>
          <a:srgbClr val="C0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Doğum öncesi dönem</a:t>
          </a:r>
          <a:endParaRPr lang="tr-TR" sz="1900" kern="1200" dirty="0"/>
        </a:p>
      </dsp:txBody>
      <dsp:txXfrm>
        <a:off x="27491" y="1854232"/>
        <a:ext cx="1451895" cy="817497"/>
      </dsp:txXfrm>
    </dsp:sp>
    <dsp:sp modelId="{F3B137EC-28F0-4437-9031-D10CD8D82A23}">
      <dsp:nvSpPr>
        <dsp:cNvPr id="0" name=""/>
        <dsp:cNvSpPr/>
      </dsp:nvSpPr>
      <dsp:spPr>
        <a:xfrm rot="18289469">
          <a:off x="1279070" y="1815996"/>
          <a:ext cx="1052603" cy="29882"/>
        </a:xfrm>
        <a:custGeom>
          <a:avLst/>
          <a:gdLst/>
          <a:ahLst/>
          <a:cxnLst/>
          <a:rect l="0" t="0" r="0" b="0"/>
          <a:pathLst>
            <a:path>
              <a:moveTo>
                <a:pt x="0" y="14941"/>
              </a:moveTo>
              <a:lnTo>
                <a:pt x="1052603" y="1494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1779056" y="1804622"/>
        <a:ext cx="52630" cy="52630"/>
      </dsp:txXfrm>
    </dsp:sp>
    <dsp:sp modelId="{B36EE38D-BEFB-42F3-B4E5-D077872AEFB7}">
      <dsp:nvSpPr>
        <dsp:cNvPr id="0" name=""/>
        <dsp:cNvSpPr/>
      </dsp:nvSpPr>
      <dsp:spPr>
        <a:xfrm>
          <a:off x="2105924" y="1023203"/>
          <a:ext cx="1502761" cy="7513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zigot</a:t>
          </a:r>
          <a:endParaRPr lang="tr-TR" sz="1900" kern="1200" dirty="0"/>
        </a:p>
      </dsp:txBody>
      <dsp:txXfrm>
        <a:off x="2127931" y="1045210"/>
        <a:ext cx="1458747" cy="707366"/>
      </dsp:txXfrm>
    </dsp:sp>
    <dsp:sp modelId="{2D439C11-D5A7-4CBE-8511-D768B25F5AD4}">
      <dsp:nvSpPr>
        <dsp:cNvPr id="0" name=""/>
        <dsp:cNvSpPr/>
      </dsp:nvSpPr>
      <dsp:spPr>
        <a:xfrm>
          <a:off x="1504819" y="2248040"/>
          <a:ext cx="601104" cy="29882"/>
        </a:xfrm>
        <a:custGeom>
          <a:avLst/>
          <a:gdLst/>
          <a:ahLst/>
          <a:cxnLst/>
          <a:rect l="0" t="0" r="0" b="0"/>
          <a:pathLst>
            <a:path>
              <a:moveTo>
                <a:pt x="0" y="14941"/>
              </a:moveTo>
              <a:lnTo>
                <a:pt x="601104" y="1494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1790344" y="2247953"/>
        <a:ext cx="30055" cy="30055"/>
      </dsp:txXfrm>
    </dsp:sp>
    <dsp:sp modelId="{3E2C655E-F800-4E97-BECD-32D2FEF292BC}">
      <dsp:nvSpPr>
        <dsp:cNvPr id="0" name=""/>
        <dsp:cNvSpPr/>
      </dsp:nvSpPr>
      <dsp:spPr>
        <a:xfrm>
          <a:off x="2105924" y="1887291"/>
          <a:ext cx="1502761" cy="7513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embriyo</a:t>
          </a:r>
          <a:endParaRPr lang="tr-TR" sz="1900" kern="1200" dirty="0"/>
        </a:p>
      </dsp:txBody>
      <dsp:txXfrm>
        <a:off x="2127931" y="1909298"/>
        <a:ext cx="1458747" cy="707366"/>
      </dsp:txXfrm>
    </dsp:sp>
    <dsp:sp modelId="{DC2FB012-0F3D-4B56-BAA4-A154616FD918}">
      <dsp:nvSpPr>
        <dsp:cNvPr id="0" name=""/>
        <dsp:cNvSpPr/>
      </dsp:nvSpPr>
      <dsp:spPr>
        <a:xfrm rot="3310531">
          <a:off x="1279070" y="2680083"/>
          <a:ext cx="1052603" cy="29882"/>
        </a:xfrm>
        <a:custGeom>
          <a:avLst/>
          <a:gdLst/>
          <a:ahLst/>
          <a:cxnLst/>
          <a:rect l="0" t="0" r="0" b="0"/>
          <a:pathLst>
            <a:path>
              <a:moveTo>
                <a:pt x="0" y="14941"/>
              </a:moveTo>
              <a:lnTo>
                <a:pt x="1052603" y="1494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1779056" y="2668710"/>
        <a:ext cx="52630" cy="52630"/>
      </dsp:txXfrm>
    </dsp:sp>
    <dsp:sp modelId="{EF0A8FA7-44FE-4E51-924E-2398629DBA6A}">
      <dsp:nvSpPr>
        <dsp:cNvPr id="0" name=""/>
        <dsp:cNvSpPr/>
      </dsp:nvSpPr>
      <dsp:spPr>
        <a:xfrm>
          <a:off x="2105924" y="2751378"/>
          <a:ext cx="1502761" cy="7513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fetüs</a:t>
          </a:r>
          <a:endParaRPr lang="tr-TR" sz="1900" kern="1200" dirty="0"/>
        </a:p>
      </dsp:txBody>
      <dsp:txXfrm>
        <a:off x="2127931" y="2773385"/>
        <a:ext cx="1458747" cy="70736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15D7BD-46E5-47C3-BDF1-8DE701E5DFA3}">
      <dsp:nvSpPr>
        <dsp:cNvPr id="0" name=""/>
        <dsp:cNvSpPr/>
      </dsp:nvSpPr>
      <dsp:spPr>
        <a:xfrm>
          <a:off x="46830" y="1800202"/>
          <a:ext cx="1615468" cy="925558"/>
        </a:xfrm>
        <a:prstGeom prst="roundRect">
          <a:avLst>
            <a:gd name="adj" fmla="val 10000"/>
          </a:avLst>
        </a:prstGeom>
        <a:solidFill>
          <a:srgbClr val="C0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Doğum sonrası dönem</a:t>
          </a:r>
          <a:endParaRPr lang="tr-TR" sz="2000" kern="1200" dirty="0"/>
        </a:p>
      </dsp:txBody>
      <dsp:txXfrm>
        <a:off x="73939" y="1827311"/>
        <a:ext cx="1561250" cy="871340"/>
      </dsp:txXfrm>
    </dsp:sp>
    <dsp:sp modelId="{F3B137EC-28F0-4437-9031-D10CD8D82A23}">
      <dsp:nvSpPr>
        <dsp:cNvPr id="0" name=""/>
        <dsp:cNvSpPr/>
      </dsp:nvSpPr>
      <dsp:spPr>
        <a:xfrm rot="17350740">
          <a:off x="1001911" y="1318025"/>
          <a:ext cx="1966961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966961" y="160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700" kern="1200"/>
        </a:p>
      </dsp:txBody>
      <dsp:txXfrm>
        <a:off x="1936217" y="1284913"/>
        <a:ext cx="98348" cy="98348"/>
      </dsp:txXfrm>
    </dsp:sp>
    <dsp:sp modelId="{B36EE38D-BEFB-42F3-B4E5-D077872AEFB7}">
      <dsp:nvSpPr>
        <dsp:cNvPr id="0" name=""/>
        <dsp:cNvSpPr/>
      </dsp:nvSpPr>
      <dsp:spPr>
        <a:xfrm>
          <a:off x="2308485" y="1325"/>
          <a:ext cx="1615468" cy="8077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Bebeklik</a:t>
          </a:r>
          <a:endParaRPr lang="tr-TR" sz="2000" kern="1200" dirty="0"/>
        </a:p>
      </dsp:txBody>
      <dsp:txXfrm>
        <a:off x="2332143" y="24983"/>
        <a:ext cx="1568152" cy="760418"/>
      </dsp:txXfrm>
    </dsp:sp>
    <dsp:sp modelId="{2D439C11-D5A7-4CBE-8511-D768B25F5AD4}">
      <dsp:nvSpPr>
        <dsp:cNvPr id="0" name=""/>
        <dsp:cNvSpPr/>
      </dsp:nvSpPr>
      <dsp:spPr>
        <a:xfrm rot="18289469">
          <a:off x="1419617" y="1782472"/>
          <a:ext cx="1131548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131548" y="160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1957103" y="1770245"/>
        <a:ext cx="56577" cy="56577"/>
      </dsp:txXfrm>
    </dsp:sp>
    <dsp:sp modelId="{3E2C655E-F800-4E97-BECD-32D2FEF292BC}">
      <dsp:nvSpPr>
        <dsp:cNvPr id="0" name=""/>
        <dsp:cNvSpPr/>
      </dsp:nvSpPr>
      <dsp:spPr>
        <a:xfrm>
          <a:off x="2308485" y="930220"/>
          <a:ext cx="1615468" cy="8077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İlk çocukluk</a:t>
          </a:r>
          <a:endParaRPr lang="tr-TR" sz="2000" kern="1200" dirty="0"/>
        </a:p>
      </dsp:txBody>
      <dsp:txXfrm>
        <a:off x="2332143" y="953878"/>
        <a:ext cx="1568152" cy="760418"/>
      </dsp:txXfrm>
    </dsp:sp>
    <dsp:sp modelId="{DC2FB012-0F3D-4B56-BAA4-A154616FD918}">
      <dsp:nvSpPr>
        <dsp:cNvPr id="0" name=""/>
        <dsp:cNvSpPr/>
      </dsp:nvSpPr>
      <dsp:spPr>
        <a:xfrm>
          <a:off x="1662298" y="2246919"/>
          <a:ext cx="646187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646187" y="160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1969237" y="2246826"/>
        <a:ext cx="32309" cy="32309"/>
      </dsp:txXfrm>
    </dsp:sp>
    <dsp:sp modelId="{EF0A8FA7-44FE-4E51-924E-2398629DBA6A}">
      <dsp:nvSpPr>
        <dsp:cNvPr id="0" name=""/>
        <dsp:cNvSpPr/>
      </dsp:nvSpPr>
      <dsp:spPr>
        <a:xfrm>
          <a:off x="2308485" y="1859114"/>
          <a:ext cx="1615468" cy="8077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Son çocukluk</a:t>
          </a:r>
        </a:p>
      </dsp:txBody>
      <dsp:txXfrm>
        <a:off x="2332143" y="1882772"/>
        <a:ext cx="1568152" cy="760418"/>
      </dsp:txXfrm>
    </dsp:sp>
    <dsp:sp modelId="{3F8829E8-26DD-41DD-B20E-342A0899F369}">
      <dsp:nvSpPr>
        <dsp:cNvPr id="0" name=""/>
        <dsp:cNvSpPr/>
      </dsp:nvSpPr>
      <dsp:spPr>
        <a:xfrm rot="3310531">
          <a:off x="1419617" y="2711366"/>
          <a:ext cx="1131548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131548" y="160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1957103" y="2699139"/>
        <a:ext cx="56577" cy="56577"/>
      </dsp:txXfrm>
    </dsp:sp>
    <dsp:sp modelId="{2A0EF37C-AD0D-4055-B114-5F7128BA315C}">
      <dsp:nvSpPr>
        <dsp:cNvPr id="0" name=""/>
        <dsp:cNvSpPr/>
      </dsp:nvSpPr>
      <dsp:spPr>
        <a:xfrm>
          <a:off x="2308485" y="2788008"/>
          <a:ext cx="1615468" cy="8077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Ergenlik</a:t>
          </a:r>
        </a:p>
      </dsp:txBody>
      <dsp:txXfrm>
        <a:off x="2332143" y="2811666"/>
        <a:ext cx="1568152" cy="760418"/>
      </dsp:txXfrm>
    </dsp:sp>
    <dsp:sp modelId="{9A437EC4-77D7-453D-B4B6-20B7C43A63C7}">
      <dsp:nvSpPr>
        <dsp:cNvPr id="0" name=""/>
        <dsp:cNvSpPr/>
      </dsp:nvSpPr>
      <dsp:spPr>
        <a:xfrm rot="4249260">
          <a:off x="1001911" y="3175813"/>
          <a:ext cx="1966961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966961" y="160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700" kern="1200"/>
        </a:p>
      </dsp:txBody>
      <dsp:txXfrm>
        <a:off x="1936217" y="3142701"/>
        <a:ext cx="98348" cy="98348"/>
      </dsp:txXfrm>
    </dsp:sp>
    <dsp:sp modelId="{DF793D59-8923-4691-AE9E-062D88FEABD0}">
      <dsp:nvSpPr>
        <dsp:cNvPr id="0" name=""/>
        <dsp:cNvSpPr/>
      </dsp:nvSpPr>
      <dsp:spPr>
        <a:xfrm>
          <a:off x="2308485" y="3716902"/>
          <a:ext cx="1615468" cy="8077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Genç-Orta-İleri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Yetişkinlik</a:t>
          </a:r>
        </a:p>
      </dsp:txBody>
      <dsp:txXfrm>
        <a:off x="2332143" y="3740560"/>
        <a:ext cx="1568152" cy="76041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35902C-0E9F-49FE-A6C8-A7CF62E32376}">
      <dsp:nvSpPr>
        <dsp:cNvPr id="0" name=""/>
        <dsp:cNvSpPr/>
      </dsp:nvSpPr>
      <dsp:spPr>
        <a:xfrm>
          <a:off x="2449473" y="49251"/>
          <a:ext cx="3437474" cy="2561074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dirty="0" smtClean="0"/>
            <a:t>Bedensel Gelişim</a:t>
          </a:r>
          <a:endParaRPr lang="tr-TR" sz="2700" kern="1200" dirty="0"/>
        </a:p>
      </dsp:txBody>
      <dsp:txXfrm>
        <a:off x="2846105" y="394011"/>
        <a:ext cx="2644211" cy="812648"/>
      </dsp:txXfrm>
    </dsp:sp>
    <dsp:sp modelId="{518BE8CD-8050-4C48-883B-3F73C4FC4921}">
      <dsp:nvSpPr>
        <dsp:cNvPr id="0" name=""/>
        <dsp:cNvSpPr/>
      </dsp:nvSpPr>
      <dsp:spPr>
        <a:xfrm>
          <a:off x="3601605" y="1300176"/>
          <a:ext cx="3404155" cy="2561074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Duyuşsal Gelişim</a:t>
          </a:r>
          <a:endParaRPr lang="tr-TR" sz="2600" kern="1200" dirty="0"/>
        </a:p>
      </dsp:txBody>
      <dsp:txXfrm>
        <a:off x="5434612" y="1595685"/>
        <a:ext cx="1309290" cy="1970057"/>
      </dsp:txXfrm>
    </dsp:sp>
    <dsp:sp modelId="{2A3E1AFE-AE66-470C-90E9-1AB8B9BEA468}">
      <dsp:nvSpPr>
        <dsp:cNvPr id="0" name=""/>
        <dsp:cNvSpPr/>
      </dsp:nvSpPr>
      <dsp:spPr>
        <a:xfrm>
          <a:off x="2650787" y="2314817"/>
          <a:ext cx="3034848" cy="2561074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Sosyal Gelişim</a:t>
          </a:r>
          <a:endParaRPr lang="tr-TR" sz="2600" kern="1200" dirty="0"/>
        </a:p>
      </dsp:txBody>
      <dsp:txXfrm>
        <a:off x="3000961" y="3718483"/>
        <a:ext cx="2334498" cy="812648"/>
      </dsp:txXfrm>
    </dsp:sp>
    <dsp:sp modelId="{58BD2698-1C69-462A-B008-ABAB9DDDC9C7}">
      <dsp:nvSpPr>
        <dsp:cNvPr id="0" name=""/>
        <dsp:cNvSpPr/>
      </dsp:nvSpPr>
      <dsp:spPr>
        <a:xfrm>
          <a:off x="1226528" y="1182034"/>
          <a:ext cx="3617799" cy="2561074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Bilişsel Gelişim</a:t>
          </a:r>
          <a:endParaRPr lang="tr-TR" sz="2600" kern="1200" dirty="0"/>
        </a:p>
      </dsp:txBody>
      <dsp:txXfrm>
        <a:off x="1504820" y="1477543"/>
        <a:ext cx="1391461" cy="19700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6E9D5D-E8FB-433D-BB83-D0F7E855348E}" type="datetimeFigureOut">
              <a:rPr lang="tr-TR" smtClean="0"/>
              <a:pPr/>
              <a:t>27.11.2018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BCE7BC-AC5E-4DE2-BF40-6D6EA15826A9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F43174-E688-4041-B75B-47C3EB82E691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F43174-E688-4041-B75B-47C3EB82E691}" type="slidenum">
              <a:rPr lang="tr-TR" smtClean="0"/>
              <a:pPr/>
              <a:t>19</a:t>
            </a:fld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F43174-E688-4041-B75B-47C3EB82E691}" type="slidenum">
              <a:rPr lang="tr-TR" smtClean="0"/>
              <a:pPr/>
              <a:t>21</a:t>
            </a:fld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F43174-E688-4041-B75B-47C3EB82E691}" type="slidenum">
              <a:rPr lang="tr-TR" smtClean="0"/>
              <a:pPr/>
              <a:t>24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C412A-76DE-4890-8F45-764AADF0307A}" type="datetimeFigureOut">
              <a:rPr lang="tr-TR" smtClean="0"/>
              <a:pPr/>
              <a:t>27.11.2018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6E9ED-8E7A-4149-97F8-A442712B732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C412A-76DE-4890-8F45-764AADF0307A}" type="datetimeFigureOut">
              <a:rPr lang="tr-TR" smtClean="0"/>
              <a:pPr/>
              <a:t>27.11.2018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6E9ED-8E7A-4149-97F8-A442712B732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C412A-76DE-4890-8F45-764AADF0307A}" type="datetimeFigureOut">
              <a:rPr lang="tr-TR" smtClean="0"/>
              <a:pPr/>
              <a:t>27.11.2018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6E9ED-8E7A-4149-97F8-A442712B732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C412A-76DE-4890-8F45-764AADF0307A}" type="datetimeFigureOut">
              <a:rPr lang="tr-TR" smtClean="0"/>
              <a:pPr/>
              <a:t>27.11.2018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6E9ED-8E7A-4149-97F8-A442712B732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C412A-76DE-4890-8F45-764AADF0307A}" type="datetimeFigureOut">
              <a:rPr lang="tr-TR" smtClean="0"/>
              <a:pPr/>
              <a:t>27.11.2018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6E9ED-8E7A-4149-97F8-A442712B732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C412A-76DE-4890-8F45-764AADF0307A}" type="datetimeFigureOut">
              <a:rPr lang="tr-TR" smtClean="0"/>
              <a:pPr/>
              <a:t>27.11.2018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6E9ED-8E7A-4149-97F8-A442712B732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C412A-76DE-4890-8F45-764AADF0307A}" type="datetimeFigureOut">
              <a:rPr lang="tr-TR" smtClean="0"/>
              <a:pPr/>
              <a:t>27.11.2018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6E9ED-8E7A-4149-97F8-A442712B732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C412A-76DE-4890-8F45-764AADF0307A}" type="datetimeFigureOut">
              <a:rPr lang="tr-TR" smtClean="0"/>
              <a:pPr/>
              <a:t>27.11.2018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6E9ED-8E7A-4149-97F8-A442712B732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C412A-76DE-4890-8F45-764AADF0307A}" type="datetimeFigureOut">
              <a:rPr lang="tr-TR" smtClean="0"/>
              <a:pPr/>
              <a:t>27.11.2018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6E9ED-8E7A-4149-97F8-A442712B732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C412A-76DE-4890-8F45-764AADF0307A}" type="datetimeFigureOut">
              <a:rPr lang="tr-TR" smtClean="0"/>
              <a:pPr/>
              <a:t>27.11.2018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6E9ED-8E7A-4149-97F8-A442712B732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C412A-76DE-4890-8F45-764AADF0307A}" type="datetimeFigureOut">
              <a:rPr lang="tr-TR" smtClean="0"/>
              <a:pPr/>
              <a:t>27.11.2018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6E9ED-8E7A-4149-97F8-A442712B732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AC412A-76DE-4890-8F45-764AADF0307A}" type="datetimeFigureOut">
              <a:rPr lang="tr-TR" smtClean="0"/>
              <a:pPr/>
              <a:t>27.11.2018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6E9ED-8E7A-4149-97F8-A442712B732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7030A0"/>
                </a:solidFill>
              </a:rPr>
              <a:t>İlkokul 1. sınıf öğrencilerinin Özellikleri ve Gelişimi</a:t>
            </a:r>
            <a:endParaRPr lang="tr-TR" dirty="0">
              <a:solidFill>
                <a:srgbClr val="7030A0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4581128"/>
            <a:ext cx="6400800" cy="1057672"/>
          </a:xfrm>
        </p:spPr>
        <p:txBody>
          <a:bodyPr>
            <a:normAutofit/>
          </a:bodyPr>
          <a:lstStyle/>
          <a:p>
            <a:r>
              <a:rPr lang="tr-TR" sz="2400" dirty="0" smtClean="0"/>
              <a:t>Dr. Aliye Erdem</a:t>
            </a:r>
            <a:endParaRPr lang="tr-TR" sz="2400" dirty="0"/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827584" y="54868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İlkokuma</a:t>
            </a:r>
            <a:r>
              <a:rPr kumimoji="0" lang="tr-TR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ve Yazma Öğretimi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/>
          <a:lstStyle/>
          <a:p>
            <a:pPr>
              <a:buNone/>
            </a:pPr>
            <a:r>
              <a:rPr lang="tr-TR" sz="2400" dirty="0" smtClean="0"/>
              <a:t>	</a:t>
            </a:r>
            <a:r>
              <a:rPr lang="tr-TR" sz="2000" dirty="0" smtClean="0"/>
              <a:t>Bireyin bedeninde meydana gelen büyüme ve olgunlaşmaya bağlı değişiklikleri içerir.</a:t>
            </a:r>
          </a:p>
          <a:p>
            <a:pPr>
              <a:buNone/>
            </a:pPr>
            <a:r>
              <a:rPr lang="tr-TR" sz="2000" dirty="0" smtClean="0"/>
              <a:t>	Okul öncesi dönemde başlayan büyüme hızındaki düşme, </a:t>
            </a:r>
            <a:br>
              <a:rPr lang="tr-TR" sz="2000" dirty="0" smtClean="0"/>
            </a:br>
            <a:r>
              <a:rPr lang="tr-TR" sz="2000" dirty="0" smtClean="0"/>
              <a:t>10-11 yaşlarına kadar sürer.</a:t>
            </a:r>
          </a:p>
          <a:p>
            <a:pPr>
              <a:buNone/>
            </a:pPr>
            <a:endParaRPr lang="tr-TR" sz="2000" dirty="0" smtClean="0"/>
          </a:p>
          <a:p>
            <a:pPr>
              <a:buNone/>
            </a:pPr>
            <a:r>
              <a:rPr lang="tr-TR" sz="2400" b="1" dirty="0" smtClean="0"/>
              <a:t>	Kız ve Erkek Çocuklarının Beden Oranları</a:t>
            </a:r>
            <a:endParaRPr lang="tr-TR" sz="2400" dirty="0" smtClean="0"/>
          </a:p>
          <a:p>
            <a:endParaRPr lang="tr-TR" sz="2800" dirty="0" smtClean="0"/>
          </a:p>
          <a:p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 smtClean="0"/>
              <a:t>Bedensel Gelişim</a:t>
            </a:r>
            <a:endParaRPr lang="tr-TR" dirty="0"/>
          </a:p>
        </p:txBody>
      </p:sp>
      <p:graphicFrame>
        <p:nvGraphicFramePr>
          <p:cNvPr id="5" name="4 Tablo"/>
          <p:cNvGraphicFramePr>
            <a:graphicFrameLocks noGrp="1"/>
          </p:cNvGraphicFramePr>
          <p:nvPr/>
        </p:nvGraphicFramePr>
        <p:xfrm>
          <a:off x="899592" y="3861048"/>
          <a:ext cx="5976664" cy="25150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60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46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60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4929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Kız Çocuklar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Erkek Çocuklar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5084">
                <a:tc>
                  <a:txBody>
                    <a:bodyPr/>
                    <a:lstStyle/>
                    <a:p>
                      <a:r>
                        <a:rPr lang="tr-TR" sz="2000" b="1" dirty="0" smtClean="0"/>
                        <a:t>Alt sınır</a:t>
                      </a:r>
                      <a:endParaRPr lang="tr-T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15,3kg</a:t>
                      </a:r>
                    </a:p>
                    <a:p>
                      <a:pPr algn="ctr"/>
                      <a:r>
                        <a:rPr lang="tr-TR" sz="2000" dirty="0" smtClean="0"/>
                        <a:t>108cm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16,4kg</a:t>
                      </a:r>
                    </a:p>
                    <a:p>
                      <a:pPr algn="ctr"/>
                      <a:r>
                        <a:rPr lang="tr-TR" sz="2000" dirty="0" smtClean="0"/>
                        <a:t>109,5cm</a:t>
                      </a:r>
                      <a:endParaRPr lang="tr-T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5084">
                <a:tc>
                  <a:txBody>
                    <a:bodyPr/>
                    <a:lstStyle/>
                    <a:p>
                      <a:r>
                        <a:rPr lang="tr-TR" sz="2000" b="1" dirty="0" smtClean="0"/>
                        <a:t>Üst sınır</a:t>
                      </a:r>
                      <a:endParaRPr lang="tr-T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30kg</a:t>
                      </a:r>
                    </a:p>
                    <a:p>
                      <a:pPr algn="ctr"/>
                      <a:r>
                        <a:rPr lang="tr-TR" sz="2000" dirty="0" smtClean="0"/>
                        <a:t>131cm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30,1kg</a:t>
                      </a:r>
                    </a:p>
                    <a:p>
                      <a:pPr algn="ctr"/>
                      <a:r>
                        <a:rPr lang="tr-TR" sz="2000" dirty="0" smtClean="0"/>
                        <a:t>133,5cm</a:t>
                      </a:r>
                      <a:endParaRPr lang="tr-T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 smtClean="0"/>
              <a:t>Boy uzaması yavaş</a:t>
            </a:r>
            <a:r>
              <a:rPr lang="tr-TR" sz="2400" dirty="0" smtClean="0"/>
              <a:t>. Kızlar, erkeklerden ortalama 4-5 cm daha kısadır.</a:t>
            </a:r>
          </a:p>
          <a:p>
            <a:endParaRPr lang="tr-TR" sz="2400" dirty="0" smtClean="0"/>
          </a:p>
          <a:p>
            <a:r>
              <a:rPr lang="tr-TR" sz="2400" b="1" dirty="0" smtClean="0"/>
              <a:t>Büyüme, gelişme yavaş, kas dokusu gelişimi hızlıdır</a:t>
            </a:r>
            <a:r>
              <a:rPr lang="tr-TR" sz="2400" dirty="0" smtClean="0"/>
              <a:t>. Ancak kasların işlevleri henüz tam değildir. Çocuğun hareketlerinde yetersizliğe, ahenksizliğe, uzun bir süre bir yerde oturamamasına neden olur.</a:t>
            </a:r>
          </a:p>
          <a:p>
            <a:endParaRPr lang="tr-TR" sz="2400" dirty="0"/>
          </a:p>
          <a:p>
            <a:r>
              <a:rPr lang="tr-TR" sz="2400" b="1" dirty="0" smtClean="0"/>
              <a:t>Vücut organlarının farklı oranlarda büyümesi</a:t>
            </a:r>
            <a:r>
              <a:rPr lang="tr-TR" sz="2400" dirty="0" smtClean="0"/>
              <a:t>, çocuğun sakarca davranmasına ve orantısız görünmesine neden olur.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 smtClean="0"/>
              <a:t>Bedensel Gelişim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sz="2400" dirty="0" smtClean="0"/>
              <a:t>6 yaşındaki çocuklar;</a:t>
            </a:r>
          </a:p>
          <a:p>
            <a:r>
              <a:rPr lang="tr-TR" sz="2400" dirty="0" smtClean="0"/>
              <a:t>Tahta ve çivi kullanarak masa </a:t>
            </a:r>
            <a:r>
              <a:rPr lang="tr-TR" sz="2400" dirty="0" err="1" smtClean="0"/>
              <a:t>gb</a:t>
            </a:r>
            <a:r>
              <a:rPr lang="tr-TR" sz="2400" dirty="0" smtClean="0"/>
              <a:t>. basit nesneler yapma</a:t>
            </a:r>
          </a:p>
          <a:p>
            <a:r>
              <a:rPr lang="tr-TR" sz="2400" dirty="0" smtClean="0"/>
              <a:t>Hamur ile modeller yapma</a:t>
            </a:r>
          </a:p>
          <a:p>
            <a:r>
              <a:rPr lang="tr-TR" sz="2400" dirty="0" smtClean="0"/>
              <a:t>Resim yapma, boyama</a:t>
            </a:r>
          </a:p>
          <a:p>
            <a:r>
              <a:rPr lang="tr-TR" sz="2400" dirty="0" smtClean="0"/>
              <a:t>Kesme, yapıştırma</a:t>
            </a:r>
          </a:p>
          <a:p>
            <a:r>
              <a:rPr lang="tr-TR" sz="2400" dirty="0" smtClean="0"/>
              <a:t>Basit geometrik şekilleri kopyalama</a:t>
            </a:r>
          </a:p>
          <a:p>
            <a:r>
              <a:rPr lang="tr-TR" sz="2400" dirty="0" smtClean="0"/>
              <a:t>Basit ev işlerine yardım etme</a:t>
            </a:r>
          </a:p>
          <a:p>
            <a:r>
              <a:rPr lang="tr-TR" sz="2400" dirty="0" smtClean="0"/>
              <a:t>Bacak becerileri üst düzeydedir </a:t>
            </a:r>
            <a:r>
              <a:rPr lang="tr-TR" sz="2400" i="1" dirty="0" smtClean="0"/>
              <a:t>(buz pateni, yüzme, bisiklete binme, dans etme, vb.)</a:t>
            </a:r>
          </a:p>
          <a:p>
            <a:r>
              <a:rPr lang="tr-TR" sz="2400" dirty="0" smtClean="0"/>
              <a:t>Küçük kas becerileri zamanla gelişir. </a:t>
            </a:r>
            <a:r>
              <a:rPr lang="tr-TR" sz="2400" i="1" dirty="0" smtClean="0"/>
              <a:t>(topu bütün vücuduyla tutma yerine elleriyle, parmaklarıyla tutma, küçük ve ince kalemle yazma, piyano çalma, vb.)</a:t>
            </a:r>
            <a:endParaRPr lang="tr-TR" sz="2400" i="1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 smtClean="0"/>
              <a:t>Bedensel Gelişim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0"/>
                            </p:stCondLst>
                            <p:childTnLst>
                              <p:par>
                                <p:cTn id="43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000"/>
                            </p:stCondLst>
                            <p:childTnLst>
                              <p:par>
                                <p:cTn id="49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7000"/>
                            </p:stCondLst>
                            <p:childTnLst>
                              <p:par>
                                <p:cTn id="55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/>
          </a:bodyPr>
          <a:lstStyle/>
          <a:p>
            <a:r>
              <a:rPr lang="tr-TR" sz="2000" dirty="0" smtClean="0"/>
              <a:t>Kızlar ince kaslarla ilgili becerilerde </a:t>
            </a:r>
            <a:r>
              <a:rPr lang="tr-TR" sz="2000" i="1" dirty="0" smtClean="0"/>
              <a:t>(boyama, dikiş dikme, vb.); </a:t>
            </a:r>
            <a:r>
              <a:rPr lang="tr-TR" sz="2000" dirty="0" smtClean="0"/>
              <a:t>erkekler ise daha büyük kasların kullanımını gerektiren becerilerde </a:t>
            </a:r>
            <a:r>
              <a:rPr lang="tr-TR" sz="2000" i="1" dirty="0" smtClean="0"/>
              <a:t>(basket, topu atma, uzun atlama, vb.) </a:t>
            </a:r>
            <a:r>
              <a:rPr lang="tr-TR" sz="2000" dirty="0" smtClean="0"/>
              <a:t>daha başarılıdır.</a:t>
            </a:r>
          </a:p>
          <a:p>
            <a:r>
              <a:rPr lang="tr-TR" sz="2000" dirty="0" smtClean="0"/>
              <a:t>Sağ ya da sol elden birinin hakimiyeti belirginleşir. Çocuk sol elini kullanıyorsa buna engel olunmamalıdır.</a:t>
            </a:r>
          </a:p>
          <a:p>
            <a:r>
              <a:rPr lang="tr-TR" sz="2000" dirty="0" smtClean="0"/>
              <a:t>Süt dişlerinin yerini asıl dişler alır.</a:t>
            </a:r>
          </a:p>
          <a:p>
            <a:r>
              <a:rPr lang="tr-TR" sz="2000" dirty="0" smtClean="0"/>
              <a:t>Eklemler hala yumuşak olduğundan dik oturma ve yürüme alışkanlıklarına dikkat edilmelidir.</a:t>
            </a:r>
          </a:p>
          <a:p>
            <a:r>
              <a:rPr lang="tr-TR" sz="2000" dirty="0" smtClean="0"/>
              <a:t>Uzağı yakından daha iyi görürler. (Yazılar en az 24 punto olmalı.)</a:t>
            </a:r>
          </a:p>
          <a:p>
            <a:r>
              <a:rPr lang="tr-TR" sz="2000" dirty="0" smtClean="0"/>
              <a:t>Başarı beden sağlığına bağlıdır, sağlık taramaları yapılmalıdır.</a:t>
            </a:r>
          </a:p>
          <a:p>
            <a:r>
              <a:rPr lang="tr-TR" sz="2000" i="1" dirty="0" smtClean="0"/>
              <a:t>“Oynamayan tay at olmaz.”</a:t>
            </a:r>
          </a:p>
          <a:p>
            <a:endParaRPr lang="tr-TR" sz="2400" dirty="0" smtClean="0"/>
          </a:p>
          <a:p>
            <a:pPr>
              <a:buNone/>
            </a:pP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 smtClean="0"/>
              <a:t>Bedensel Gelişim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556792"/>
            <a:ext cx="8892480" cy="489654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sz="2400" dirty="0" smtClean="0"/>
              <a:t>	</a:t>
            </a:r>
            <a:r>
              <a:rPr lang="tr-TR" sz="2400" b="1" dirty="0" smtClean="0"/>
              <a:t>Yakından veya uzaktan görememek, bademcik şişkinlikleri, burunda et bulunması </a:t>
            </a:r>
            <a:r>
              <a:rPr lang="tr-TR" sz="2400" dirty="0" smtClean="0"/>
              <a:t>anlamayı, düşünmeyi, okumayı ve anlatmayı güçleştiren durumlardır.</a:t>
            </a:r>
          </a:p>
          <a:p>
            <a:pPr>
              <a:buNone/>
            </a:pPr>
            <a:endParaRPr lang="tr-TR" sz="2400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tr-TR" sz="2400" dirty="0" smtClean="0">
                <a:solidFill>
                  <a:srgbClr val="C00000"/>
                </a:solidFill>
              </a:rPr>
              <a:t>Görme ile ilgili sorunlar nasıl belirlenir?</a:t>
            </a:r>
          </a:p>
          <a:p>
            <a:r>
              <a:rPr lang="tr-TR" sz="2400" dirty="0" smtClean="0"/>
              <a:t>Gözünü çok kısarak bakma</a:t>
            </a:r>
          </a:p>
          <a:p>
            <a:r>
              <a:rPr lang="tr-TR" sz="2400" dirty="0" smtClean="0"/>
              <a:t>Tahtaya bakıp sonra yerine geçerek yazma</a:t>
            </a:r>
          </a:p>
          <a:p>
            <a:r>
              <a:rPr lang="tr-TR" sz="2400" dirty="0" smtClean="0"/>
              <a:t>Arkadaşının defterinden yazma</a:t>
            </a:r>
          </a:p>
          <a:p>
            <a:r>
              <a:rPr lang="tr-TR" sz="2400" dirty="0" smtClean="0"/>
              <a:t>Gözlerinde kızarıklık, kaşıntı, çok kırpma açma</a:t>
            </a:r>
          </a:p>
          <a:p>
            <a:r>
              <a:rPr lang="tr-TR" sz="2400" dirty="0" smtClean="0"/>
              <a:t>Yanlış yazma</a:t>
            </a:r>
          </a:p>
          <a:p>
            <a:pPr>
              <a:buNone/>
            </a:pPr>
            <a:endParaRPr lang="tr-TR" sz="2400" dirty="0" smtClean="0"/>
          </a:p>
          <a:p>
            <a:pPr>
              <a:buNone/>
            </a:pPr>
            <a:r>
              <a:rPr lang="tr-TR" sz="2400" dirty="0" smtClean="0">
                <a:solidFill>
                  <a:srgbClr val="C00000"/>
                </a:solidFill>
              </a:rPr>
              <a:t>İşitme ile ilgili sorunlar nasıl belirlenir?</a:t>
            </a:r>
          </a:p>
          <a:p>
            <a:r>
              <a:rPr lang="tr-TR" sz="2400" dirty="0" smtClean="0"/>
              <a:t>Çok kısık ya da yüksek sesle konuşma</a:t>
            </a:r>
          </a:p>
          <a:p>
            <a:r>
              <a:rPr lang="tr-TR" sz="2400" dirty="0" smtClean="0"/>
              <a:t>Tekrar ettirme</a:t>
            </a:r>
          </a:p>
          <a:p>
            <a:r>
              <a:rPr lang="tr-TR" sz="2400" dirty="0" smtClean="0"/>
              <a:t>Kulakta ağrı, kaşıntı olması</a:t>
            </a:r>
          </a:p>
          <a:p>
            <a:r>
              <a:rPr lang="tr-TR" sz="2400" dirty="0" smtClean="0"/>
              <a:t>Huysuz ve arkadaşlarıyla geçimsiz olması </a:t>
            </a:r>
          </a:p>
          <a:p>
            <a:pPr>
              <a:buNone/>
            </a:pPr>
            <a:endParaRPr lang="tr-TR" dirty="0" smtClean="0"/>
          </a:p>
          <a:p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 smtClean="0"/>
              <a:t>Bedensel Gelişim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000"/>
                            </p:stCondLst>
                            <p:childTnLst>
                              <p:par>
                                <p:cTn id="5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67544" y="1268760"/>
            <a:ext cx="4040188" cy="659352"/>
          </a:xfrm>
        </p:spPr>
        <p:txBody>
          <a:bodyPr/>
          <a:lstStyle/>
          <a:p>
            <a:r>
              <a:rPr lang="tr-TR" dirty="0" smtClean="0"/>
              <a:t>Özellikler</a:t>
            </a:r>
            <a:endParaRPr lang="tr-TR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5220072" y="1268760"/>
            <a:ext cx="3923928" cy="654843"/>
          </a:xfrm>
        </p:spPr>
        <p:txBody>
          <a:bodyPr>
            <a:normAutofit/>
          </a:bodyPr>
          <a:lstStyle/>
          <a:p>
            <a:r>
              <a:rPr lang="tr-TR" dirty="0" smtClean="0"/>
              <a:t>Ne yapmalı/yapmamalı?</a:t>
            </a:r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0" y="1916832"/>
            <a:ext cx="5004048" cy="4941168"/>
          </a:xfrm>
        </p:spPr>
        <p:txBody>
          <a:bodyPr>
            <a:noAutofit/>
          </a:bodyPr>
          <a:lstStyle/>
          <a:p>
            <a:pPr eaLnBrk="0" hangingPunct="0"/>
            <a:r>
              <a:rPr lang="tr-TR" sz="1800" b="1" dirty="0" smtClean="0">
                <a:cs typeface="Times New Roman" pitchFamily="18" charset="0"/>
              </a:rPr>
              <a:t>a) </a:t>
            </a:r>
            <a:r>
              <a:rPr lang="tr-TR" sz="1800" dirty="0" smtClean="0">
                <a:cs typeface="Times New Roman" pitchFamily="18" charset="0"/>
              </a:rPr>
              <a:t>Büyük kaslar küçük kaslara oranla daha ……</a:t>
            </a:r>
            <a:endParaRPr lang="tr-TR" sz="1800" dirty="0" smtClean="0"/>
          </a:p>
          <a:p>
            <a:pPr eaLnBrk="0" hangingPunct="0">
              <a:buNone/>
            </a:pPr>
            <a:r>
              <a:rPr lang="tr-TR" sz="1800" dirty="0" smtClean="0">
                <a:cs typeface="Times New Roman" pitchFamily="18" charset="0"/>
              </a:rPr>
              <a:t>Buna göre, ……</a:t>
            </a:r>
            <a:endParaRPr lang="tr-TR" sz="1800" dirty="0" smtClean="0"/>
          </a:p>
          <a:p>
            <a:pPr eaLnBrk="0" hangingPunct="0"/>
            <a:r>
              <a:rPr lang="tr-TR" sz="1800" b="1" dirty="0" smtClean="0">
                <a:cs typeface="Times New Roman" pitchFamily="18" charset="0"/>
              </a:rPr>
              <a:t>b) </a:t>
            </a:r>
            <a:r>
              <a:rPr lang="tr-TR" sz="1800" dirty="0" smtClean="0">
                <a:cs typeface="Times New Roman" pitchFamily="18" charset="0"/>
              </a:rPr>
              <a:t>Bel, kol ve bacak kemikleri ağır işleri yapacak olgunluğa ……….</a:t>
            </a:r>
            <a:endParaRPr lang="tr-TR" sz="1800" dirty="0" smtClean="0"/>
          </a:p>
          <a:p>
            <a:pPr eaLnBrk="0" hangingPunct="0">
              <a:buNone/>
            </a:pPr>
            <a:r>
              <a:rPr lang="tr-TR" sz="1800" dirty="0" smtClean="0">
                <a:cs typeface="Times New Roman" pitchFamily="18" charset="0"/>
              </a:rPr>
              <a:t>Buna göre, ……</a:t>
            </a:r>
            <a:endParaRPr lang="tr-TR" sz="1800" dirty="0" smtClean="0"/>
          </a:p>
          <a:p>
            <a:pPr eaLnBrk="0" hangingPunct="0"/>
            <a:r>
              <a:rPr lang="tr-TR" sz="1800" b="1" dirty="0" smtClean="0">
                <a:cs typeface="Times New Roman" pitchFamily="18" charset="0"/>
              </a:rPr>
              <a:t>c) </a:t>
            </a:r>
            <a:r>
              <a:rPr lang="tr-TR" sz="1800" dirty="0" smtClean="0">
                <a:cs typeface="Times New Roman" pitchFamily="18" charset="0"/>
              </a:rPr>
              <a:t>Parmak, el, bilek, göz ve boğaz gibi organlardaki küçük kaslar/kemikler ince işleri yapabilecek olgunluğa …..</a:t>
            </a:r>
            <a:endParaRPr lang="tr-TR" sz="1800" dirty="0" smtClean="0"/>
          </a:p>
          <a:p>
            <a:pPr eaLnBrk="0" hangingPunct="0">
              <a:buNone/>
            </a:pPr>
            <a:r>
              <a:rPr lang="tr-TR" sz="1800" dirty="0" smtClean="0">
                <a:cs typeface="Times New Roman" pitchFamily="18" charset="0"/>
              </a:rPr>
              <a:t>Buna göre, ……</a:t>
            </a:r>
            <a:endParaRPr lang="tr-TR" sz="1800" dirty="0" smtClean="0"/>
          </a:p>
          <a:p>
            <a:pPr eaLnBrk="0" hangingPunct="0"/>
            <a:r>
              <a:rPr lang="tr-TR" sz="1800" b="1" dirty="0" smtClean="0">
                <a:cs typeface="Times New Roman" pitchFamily="18" charset="0"/>
              </a:rPr>
              <a:t>ç) </a:t>
            </a:r>
            <a:r>
              <a:rPr lang="tr-TR" sz="1800" dirty="0" smtClean="0">
                <a:cs typeface="Times New Roman" pitchFamily="18" charset="0"/>
              </a:rPr>
              <a:t>El-göz ve sinir-kas uyumu yeterli ……</a:t>
            </a:r>
            <a:endParaRPr lang="tr-TR" sz="1800" dirty="0" smtClean="0"/>
          </a:p>
          <a:p>
            <a:pPr eaLnBrk="0" hangingPunct="0">
              <a:buNone/>
            </a:pPr>
            <a:r>
              <a:rPr lang="tr-TR" sz="1800" dirty="0" smtClean="0">
                <a:cs typeface="Times New Roman" pitchFamily="18" charset="0"/>
              </a:rPr>
              <a:t>Buna göre, ……</a:t>
            </a:r>
            <a:endParaRPr lang="tr-TR" sz="1800" dirty="0" smtClean="0"/>
          </a:p>
          <a:p>
            <a:pPr eaLnBrk="0" hangingPunct="0"/>
            <a:r>
              <a:rPr lang="tr-TR" sz="1800" b="1" dirty="0" smtClean="0">
                <a:cs typeface="Times New Roman" pitchFamily="18" charset="0"/>
              </a:rPr>
              <a:t>f) </a:t>
            </a:r>
            <a:r>
              <a:rPr lang="tr-TR" sz="1800" dirty="0" smtClean="0">
                <a:cs typeface="Times New Roman" pitchFamily="18" charset="0"/>
              </a:rPr>
              <a:t>Çocukların gelişiminde bireysel farklılıklar ……</a:t>
            </a:r>
            <a:endParaRPr lang="tr-TR" sz="1800" dirty="0" smtClean="0"/>
          </a:p>
          <a:p>
            <a:pPr eaLnBrk="0" hangingPunct="0">
              <a:buNone/>
            </a:pPr>
            <a:r>
              <a:rPr lang="tr-TR" sz="1800" dirty="0" smtClean="0">
                <a:cs typeface="Times New Roman" pitchFamily="18" charset="0"/>
              </a:rPr>
              <a:t>Buna göre, ……</a:t>
            </a:r>
            <a:endParaRPr lang="tr-TR" sz="1800" dirty="0" smtClean="0"/>
          </a:p>
          <a:p>
            <a:endParaRPr lang="tr-TR" sz="1600" dirty="0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5102225" y="1916832"/>
            <a:ext cx="4041775" cy="4941168"/>
          </a:xfrm>
        </p:spPr>
        <p:txBody>
          <a:bodyPr>
            <a:normAutofit fontScale="55000" lnSpcReduction="20000"/>
          </a:bodyPr>
          <a:lstStyle/>
          <a:p>
            <a:pPr eaLnBrk="0" hangingPunct="0"/>
            <a:r>
              <a:rPr lang="tr-TR" sz="3300" dirty="0" smtClean="0">
                <a:cs typeface="Times New Roman" pitchFamily="18" charset="0"/>
              </a:rPr>
              <a:t>*Jimnastik yaptırma ve çocuk oyunları oynatma: (a)</a:t>
            </a:r>
            <a:endParaRPr lang="tr-TR" sz="3300" dirty="0" smtClean="0"/>
          </a:p>
          <a:p>
            <a:pPr eaLnBrk="0" hangingPunct="0"/>
            <a:r>
              <a:rPr lang="tr-TR" sz="3300" dirty="0" smtClean="0">
                <a:cs typeface="Times New Roman" pitchFamily="18" charset="0"/>
              </a:rPr>
              <a:t>*Basketbol, voleybol, hentbol vb. oynatmama: (a), (b) ve (c)</a:t>
            </a:r>
            <a:endParaRPr lang="tr-TR" sz="3300" dirty="0" smtClean="0"/>
          </a:p>
          <a:p>
            <a:pPr eaLnBrk="0" hangingPunct="0"/>
            <a:r>
              <a:rPr lang="tr-TR" sz="3300" dirty="0" smtClean="0">
                <a:cs typeface="Times New Roman" pitchFamily="18" charset="0"/>
              </a:rPr>
              <a:t>*Ağır çanta taşıtmama, ağır işler beklememe: (b)</a:t>
            </a:r>
            <a:endParaRPr lang="tr-TR" sz="3300" dirty="0" smtClean="0"/>
          </a:p>
          <a:p>
            <a:pPr eaLnBrk="0" hangingPunct="0"/>
            <a:r>
              <a:rPr lang="tr-TR" sz="3300" dirty="0" smtClean="0">
                <a:cs typeface="Times New Roman" pitchFamily="18" charset="0"/>
              </a:rPr>
              <a:t>*Çizgi alıştırmalarına büyük, geniş ve serbest çizgilerden başlama: (a), (c) ve (ç) </a:t>
            </a:r>
            <a:endParaRPr lang="tr-TR" sz="3300" dirty="0" smtClean="0"/>
          </a:p>
          <a:p>
            <a:pPr eaLnBrk="0" hangingPunct="0"/>
            <a:r>
              <a:rPr lang="tr-TR" sz="3300" dirty="0" smtClean="0">
                <a:cs typeface="Times New Roman" pitchFamily="18" charset="0"/>
              </a:rPr>
              <a:t>*Küçük el hareketlerine dayalı işlerde hemen mükemmellik beklememe: (a), (c) ve (ç)</a:t>
            </a:r>
            <a:endParaRPr lang="tr-TR" sz="3300" dirty="0" smtClean="0"/>
          </a:p>
          <a:p>
            <a:pPr eaLnBrk="0" hangingPunct="0"/>
            <a:r>
              <a:rPr lang="tr-TR" sz="3300" dirty="0" smtClean="0">
                <a:cs typeface="Times New Roman" pitchFamily="18" charset="0"/>
              </a:rPr>
              <a:t>*Uzun, yorucu ve yıldırıcı ev ödevleri vermeme: (c)</a:t>
            </a:r>
            <a:endParaRPr lang="tr-TR" sz="3300" dirty="0" smtClean="0"/>
          </a:p>
          <a:p>
            <a:pPr eaLnBrk="0" hangingPunct="0"/>
            <a:r>
              <a:rPr lang="tr-TR" sz="3300" dirty="0" smtClean="0">
                <a:cs typeface="Times New Roman" pitchFamily="18" charset="0"/>
              </a:rPr>
              <a:t>*Küçük el hareketlerine dayalı işlerde bedenlerini hareket ettirmemelerini beklememe: (ç)</a:t>
            </a:r>
            <a:endParaRPr lang="tr-TR" sz="3300" dirty="0" smtClean="0"/>
          </a:p>
          <a:p>
            <a:pPr eaLnBrk="0" hangingPunct="0"/>
            <a:r>
              <a:rPr lang="tr-TR" sz="3300" dirty="0" smtClean="0">
                <a:cs typeface="Times New Roman" pitchFamily="18" charset="0"/>
              </a:rPr>
              <a:t>*Küçük puntolu yazılar okutmama; oturuşu düzenleme: (c) </a:t>
            </a:r>
            <a:endParaRPr lang="tr-TR" sz="3300" dirty="0" smtClean="0"/>
          </a:p>
          <a:p>
            <a:pPr eaLnBrk="0" hangingPunct="0"/>
            <a:r>
              <a:rPr lang="tr-TR" sz="3300" dirty="0" smtClean="0">
                <a:cs typeface="Times New Roman" pitchFamily="18" charset="0"/>
              </a:rPr>
              <a:t>*Kıyaslamama: (f)</a:t>
            </a:r>
            <a:endParaRPr lang="tr-TR" sz="3300" dirty="0" smtClean="0"/>
          </a:p>
          <a:p>
            <a:endParaRPr lang="tr-TR" dirty="0"/>
          </a:p>
        </p:txBody>
      </p:sp>
      <p:sp>
        <p:nvSpPr>
          <p:cNvPr id="8" name="1 Başlık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 smtClean="0"/>
              <a:t>Bedensel Gelişim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r>
              <a:rPr lang="tr-TR" dirty="0" smtClean="0"/>
              <a:t>Bireyin zihinsel yapısında meydana gelen sistematik değişikliklerdir.</a:t>
            </a:r>
          </a:p>
          <a:p>
            <a:endParaRPr lang="tr-TR" dirty="0" smtClean="0"/>
          </a:p>
          <a:p>
            <a:r>
              <a:rPr lang="tr-TR" dirty="0" smtClean="0"/>
              <a:t>Algı, öğrenme, akıl yürütme, problem çözme vb. yeteneklerinin gelişimi.</a:t>
            </a: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 smtClean="0"/>
              <a:t>Bilişsel Gelişim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tr-TR" dirty="0" smtClean="0"/>
              <a:t>6-7 yaşlarındaki çocuklar;</a:t>
            </a:r>
          </a:p>
          <a:p>
            <a:r>
              <a:rPr lang="tr-TR" dirty="0" smtClean="0"/>
              <a:t>Nesneleri gerçek fizik özelliklerine göre örgütlemeye ve sınıflamaya başlar.</a:t>
            </a:r>
          </a:p>
          <a:p>
            <a:r>
              <a:rPr lang="tr-TR" dirty="0" smtClean="0"/>
              <a:t>Somut düşünme esastır.</a:t>
            </a:r>
          </a:p>
          <a:p>
            <a:r>
              <a:rPr lang="tr-TR" dirty="0" smtClean="0"/>
              <a:t>7 yaşında mantıksal düşünme, sayı, zaman, mekan, boyut, hacim, uzaklık kavramlarını yerleştirir.</a:t>
            </a:r>
          </a:p>
          <a:p>
            <a:r>
              <a:rPr lang="tr-TR" dirty="0" smtClean="0"/>
              <a:t>Dikkati dağınıktır, çabuk yorulur.</a:t>
            </a:r>
          </a:p>
          <a:p>
            <a:r>
              <a:rPr lang="tr-TR" dirty="0" smtClean="0"/>
              <a:t>Canlı-cansız ayrımı yapamazlar.</a:t>
            </a:r>
          </a:p>
          <a:p>
            <a:r>
              <a:rPr lang="tr-TR" dirty="0" smtClean="0"/>
              <a:t>Korunum ilkesini anlayabilir. </a:t>
            </a:r>
            <a:r>
              <a:rPr lang="tr-TR" i="1" dirty="0" smtClean="0"/>
              <a:t>(maddenin geçirebileceği görüntüsel değişimlere rağmen sabitliğe olan inanç)</a:t>
            </a:r>
          </a:p>
          <a:p>
            <a:r>
              <a:rPr lang="tr-TR" dirty="0" smtClean="0"/>
              <a:t>Geriye dönebilirlik özelliğini gösterir. </a:t>
            </a:r>
            <a:r>
              <a:rPr lang="tr-TR" i="1" dirty="0" smtClean="0"/>
              <a:t>(problem çözerken hem ileri hem de geriye doğru dönebilmesi özelliği)</a:t>
            </a:r>
          </a:p>
          <a:p>
            <a:r>
              <a:rPr lang="tr-TR" dirty="0" smtClean="0"/>
              <a:t>Olaylarla nesneler arasında ilişki kurar.</a:t>
            </a:r>
          </a:p>
          <a:p>
            <a:r>
              <a:rPr lang="tr-TR" dirty="0" smtClean="0"/>
              <a:t>Bütüncül bir görüş egemendir.</a:t>
            </a:r>
          </a:p>
          <a:p>
            <a:r>
              <a:rPr lang="tr-TR" dirty="0" smtClean="0"/>
              <a:t>Gördüklerine, duyduklarına hemen inanır. Duyduklarını abartır, gördüklerini çarpıtarak aktarır.</a:t>
            </a:r>
          </a:p>
          <a:p>
            <a:endParaRPr lang="tr-TR" i="1" dirty="0" smtClean="0"/>
          </a:p>
          <a:p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 smtClean="0"/>
              <a:t>Bilişsel Gelişim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62500" lnSpcReduction="20000"/>
          </a:bodyPr>
          <a:lstStyle/>
          <a:p>
            <a:r>
              <a:rPr lang="tr-TR" dirty="0" smtClean="0"/>
              <a:t>Dil gelişimi hızlıdır. Sözcük dağarcığı 3000 sözcüğe ulaşır. </a:t>
            </a:r>
          </a:p>
          <a:p>
            <a:r>
              <a:rPr lang="tr-TR" dirty="0" smtClean="0"/>
              <a:t>Tutukluk ve kekemelik gibi konuşma bozukluğu olabilir.</a:t>
            </a:r>
          </a:p>
          <a:p>
            <a:r>
              <a:rPr lang="tr-TR" dirty="0" smtClean="0"/>
              <a:t>Konuşma becerisi çok gelişmiştir. Dinleme becerisi pek gelişmemiştir.</a:t>
            </a:r>
          </a:p>
          <a:p>
            <a:r>
              <a:rPr lang="tr-TR" dirty="0" smtClean="0"/>
              <a:t>Miktar kavramını, genişlik ve yükseklik boyutlarına göre saptar. </a:t>
            </a:r>
            <a:r>
              <a:rPr lang="tr-TR" i="1" dirty="0" smtClean="0"/>
              <a:t>(hangi bardaktaki sütün daha fazla olduğunu söylemek için 2 bardağı yan yana getirme vb.)</a:t>
            </a:r>
          </a:p>
          <a:p>
            <a:r>
              <a:rPr lang="tr-TR" dirty="0" smtClean="0"/>
              <a:t>Saati öğrenmeye başlar.</a:t>
            </a:r>
          </a:p>
          <a:p>
            <a:r>
              <a:rPr lang="tr-TR" dirty="0" smtClean="0"/>
              <a:t>Zaman yönetiminde sıkıntı yaşarlar. İlk önce günleri, sonra ayları, yılları ve tarihleri öğrenir.</a:t>
            </a:r>
          </a:p>
          <a:p>
            <a:r>
              <a:rPr lang="tr-TR" dirty="0" smtClean="0"/>
              <a:t>Sözcük ve harflere, resim, masal ve öykülere karşı ilgilidir. Farklı yazı tipleri, renkleri kullanılabilir.</a:t>
            </a:r>
          </a:p>
          <a:p>
            <a:r>
              <a:rPr lang="tr-TR" dirty="0" smtClean="0"/>
              <a:t>Hayal ile gerçeği ayırt etmeye başlar.</a:t>
            </a:r>
          </a:p>
          <a:p>
            <a:r>
              <a:rPr lang="tr-TR" dirty="0" smtClean="0"/>
              <a:t>Sayıları kavramaya başlar. Yüze kadar sayabilir.</a:t>
            </a:r>
          </a:p>
          <a:p>
            <a:r>
              <a:rPr lang="tr-TR" dirty="0" smtClean="0"/>
              <a:t>Basit toplama ve çıkarma işlemleri yapabilir.</a:t>
            </a:r>
          </a:p>
          <a:p>
            <a:r>
              <a:rPr lang="tr-TR" dirty="0" smtClean="0"/>
              <a:t>Yarım, dörtte bir, üçte bir gibi kesir kavramlarını kazanabilir.</a:t>
            </a:r>
          </a:p>
          <a:p>
            <a:r>
              <a:rPr lang="tr-TR" dirty="0" smtClean="0"/>
              <a:t>Nesneleri farklı özelliklerine göre sınıflar ve belirli bir özelliğe göre sıralayabilir.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 smtClean="0"/>
              <a:t>Bilişsel Gelişim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67544" y="1268760"/>
            <a:ext cx="4040188" cy="659352"/>
          </a:xfrm>
        </p:spPr>
        <p:txBody>
          <a:bodyPr/>
          <a:lstStyle/>
          <a:p>
            <a:r>
              <a:rPr lang="tr-TR" dirty="0" smtClean="0"/>
              <a:t>Özellikler</a:t>
            </a:r>
            <a:endParaRPr lang="tr-TR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5220072" y="1268760"/>
            <a:ext cx="3923928" cy="654843"/>
          </a:xfrm>
        </p:spPr>
        <p:txBody>
          <a:bodyPr>
            <a:normAutofit/>
          </a:bodyPr>
          <a:lstStyle/>
          <a:p>
            <a:r>
              <a:rPr lang="tr-TR" dirty="0" smtClean="0"/>
              <a:t>Ne yapmalı/yapmamalı?</a:t>
            </a:r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0" y="1916832"/>
            <a:ext cx="5004048" cy="4941168"/>
          </a:xfrm>
        </p:spPr>
        <p:txBody>
          <a:bodyPr>
            <a:noAutofit/>
          </a:bodyPr>
          <a:lstStyle/>
          <a:p>
            <a:pPr eaLnBrk="0" hangingPunct="0"/>
            <a:endParaRPr lang="tr-TR" sz="1800" dirty="0" smtClean="0"/>
          </a:p>
          <a:p>
            <a:pPr eaLnBrk="0" hangingPunct="0"/>
            <a:r>
              <a:rPr lang="tr-TR" sz="1800" b="1" dirty="0" smtClean="0">
                <a:cs typeface="Times New Roman" pitchFamily="18" charset="0"/>
              </a:rPr>
              <a:t>a) </a:t>
            </a:r>
            <a:r>
              <a:rPr lang="tr-TR" sz="1800" dirty="0" smtClean="0">
                <a:cs typeface="Times New Roman" pitchFamily="18" charset="0"/>
              </a:rPr>
              <a:t>Altı yaşını doldurmuş çocuk </a:t>
            </a:r>
            <a:r>
              <a:rPr lang="tr-TR" sz="1800" dirty="0" err="1" smtClean="0">
                <a:cs typeface="Times New Roman" pitchFamily="18" charset="0"/>
              </a:rPr>
              <a:t>Piaget</a:t>
            </a:r>
            <a:r>
              <a:rPr lang="tr-TR" sz="1800" dirty="0" smtClean="0">
                <a:cs typeface="Times New Roman" pitchFamily="18" charset="0"/>
              </a:rPr>
              <a:t>’ ye göre ………… dönemindedir. </a:t>
            </a:r>
            <a:endParaRPr lang="tr-TR" sz="1800" dirty="0" smtClean="0"/>
          </a:p>
          <a:p>
            <a:pPr eaLnBrk="0" hangingPunct="0">
              <a:buNone/>
            </a:pPr>
            <a:r>
              <a:rPr lang="tr-TR" sz="1800" dirty="0" smtClean="0">
                <a:cs typeface="Times New Roman" pitchFamily="18" charset="0"/>
              </a:rPr>
              <a:t>Buna göre, …………………………………….</a:t>
            </a:r>
            <a:endParaRPr lang="tr-TR" sz="1800" dirty="0" smtClean="0"/>
          </a:p>
          <a:p>
            <a:pPr eaLnBrk="0" hangingPunct="0"/>
            <a:r>
              <a:rPr lang="tr-TR" sz="1800" b="1" dirty="0" smtClean="0">
                <a:cs typeface="Times New Roman" pitchFamily="18" charset="0"/>
              </a:rPr>
              <a:t>b) </a:t>
            </a:r>
            <a:r>
              <a:rPr lang="tr-TR" sz="1800" dirty="0" smtClean="0">
                <a:cs typeface="Times New Roman" pitchFamily="18" charset="0"/>
              </a:rPr>
              <a:t>Dikkati  …………………………………..</a:t>
            </a:r>
            <a:endParaRPr lang="tr-TR" sz="1800" dirty="0" smtClean="0"/>
          </a:p>
          <a:p>
            <a:pPr eaLnBrk="0" hangingPunct="0">
              <a:buNone/>
            </a:pPr>
            <a:r>
              <a:rPr lang="tr-TR" sz="1800" dirty="0" smtClean="0">
                <a:cs typeface="Times New Roman" pitchFamily="18" charset="0"/>
              </a:rPr>
              <a:t>Buna göre, …………………………………….</a:t>
            </a:r>
            <a:endParaRPr lang="tr-TR" sz="1800" dirty="0" smtClean="0"/>
          </a:p>
          <a:p>
            <a:pPr eaLnBrk="0" hangingPunct="0"/>
            <a:r>
              <a:rPr lang="tr-TR" sz="1800" b="1" dirty="0" smtClean="0">
                <a:cs typeface="Times New Roman" pitchFamily="18" charset="0"/>
              </a:rPr>
              <a:t>c) </a:t>
            </a:r>
            <a:r>
              <a:rPr lang="tr-TR" sz="1800" dirty="0" smtClean="0">
                <a:cs typeface="Times New Roman" pitchFamily="18" charset="0"/>
              </a:rPr>
              <a:t>Öğrenmeye karşı  …………………</a:t>
            </a:r>
            <a:endParaRPr lang="tr-TR" sz="1800" dirty="0" smtClean="0"/>
          </a:p>
          <a:p>
            <a:pPr eaLnBrk="0" hangingPunct="0">
              <a:buNone/>
            </a:pPr>
            <a:r>
              <a:rPr lang="tr-TR" sz="1800" dirty="0" smtClean="0">
                <a:cs typeface="Times New Roman" pitchFamily="18" charset="0"/>
              </a:rPr>
              <a:t>Buna göre, …………………………………</a:t>
            </a:r>
            <a:endParaRPr lang="tr-TR" sz="1800" dirty="0" smtClean="0"/>
          </a:p>
          <a:p>
            <a:pPr eaLnBrk="0" hangingPunct="0"/>
            <a:r>
              <a:rPr lang="tr-TR" sz="1800" b="1" dirty="0" smtClean="0">
                <a:cs typeface="Times New Roman" pitchFamily="18" charset="0"/>
              </a:rPr>
              <a:t>ç) </a:t>
            </a:r>
            <a:r>
              <a:rPr lang="tr-TR" sz="1800" dirty="0" smtClean="0">
                <a:cs typeface="Times New Roman" pitchFamily="18" charset="0"/>
              </a:rPr>
              <a:t>Dil gelişimi ……………………; konuşmaktan …</a:t>
            </a:r>
            <a:endParaRPr lang="tr-TR" sz="1800" dirty="0" smtClean="0"/>
          </a:p>
          <a:p>
            <a:pPr eaLnBrk="0" hangingPunct="0">
              <a:buNone/>
            </a:pPr>
            <a:r>
              <a:rPr lang="tr-TR" sz="1800" dirty="0" smtClean="0">
                <a:cs typeface="Times New Roman" pitchFamily="18" charset="0"/>
              </a:rPr>
              <a:t>Buna göre, ……………………………………</a:t>
            </a:r>
            <a:endParaRPr lang="tr-TR" sz="1800" dirty="0" smtClean="0"/>
          </a:p>
          <a:p>
            <a:pPr eaLnBrk="0" hangingPunct="0"/>
            <a:r>
              <a:rPr lang="tr-TR" sz="1800" b="1" dirty="0" smtClean="0">
                <a:cs typeface="Times New Roman" pitchFamily="18" charset="0"/>
              </a:rPr>
              <a:t>f) </a:t>
            </a:r>
            <a:r>
              <a:rPr lang="tr-TR" sz="1800" dirty="0" smtClean="0">
                <a:cs typeface="Times New Roman" pitchFamily="18" charset="0"/>
              </a:rPr>
              <a:t>İyi dinleyici …………………………………</a:t>
            </a:r>
            <a:endParaRPr lang="tr-TR" sz="1800" dirty="0" smtClean="0"/>
          </a:p>
          <a:p>
            <a:pPr eaLnBrk="0" hangingPunct="0">
              <a:buNone/>
            </a:pPr>
            <a:r>
              <a:rPr lang="tr-TR" sz="1800" dirty="0" smtClean="0">
                <a:cs typeface="Times New Roman" pitchFamily="18" charset="0"/>
              </a:rPr>
              <a:t>Buna göre, ……………………………………</a:t>
            </a:r>
            <a:endParaRPr lang="tr-TR" sz="1800" dirty="0" smtClean="0"/>
          </a:p>
          <a:p>
            <a:pPr eaLnBrk="0" hangingPunct="0"/>
            <a:r>
              <a:rPr lang="tr-TR" sz="1800" b="1" dirty="0" smtClean="0">
                <a:cs typeface="Times New Roman" pitchFamily="18" charset="0"/>
              </a:rPr>
              <a:t>g) </a:t>
            </a:r>
            <a:r>
              <a:rPr lang="tr-TR" sz="1800" dirty="0" smtClean="0">
                <a:cs typeface="Times New Roman" pitchFamily="18" charset="0"/>
              </a:rPr>
              <a:t>Zaman kavramı …………</a:t>
            </a:r>
            <a:endParaRPr lang="tr-TR" sz="1800" dirty="0" smtClean="0"/>
          </a:p>
          <a:p>
            <a:pPr eaLnBrk="0" hangingPunct="0">
              <a:buNone/>
            </a:pPr>
            <a:r>
              <a:rPr lang="tr-TR" sz="1800" dirty="0" smtClean="0">
                <a:cs typeface="Times New Roman" pitchFamily="18" charset="0"/>
              </a:rPr>
              <a:t>Buna göre, …………………</a:t>
            </a:r>
            <a:endParaRPr lang="tr-TR" sz="1800" dirty="0" smtClean="0"/>
          </a:p>
          <a:p>
            <a:endParaRPr lang="tr-TR" sz="1600" dirty="0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5102225" y="1916832"/>
            <a:ext cx="4041775" cy="4941168"/>
          </a:xfrm>
        </p:spPr>
        <p:txBody>
          <a:bodyPr>
            <a:normAutofit fontScale="70000" lnSpcReduction="20000"/>
          </a:bodyPr>
          <a:lstStyle/>
          <a:p>
            <a:pPr eaLnBrk="0" hangingPunct="0"/>
            <a:endParaRPr lang="tr-TR" sz="3300" dirty="0" smtClean="0"/>
          </a:p>
          <a:p>
            <a:pPr eaLnBrk="0" hangingPunct="0"/>
            <a:r>
              <a:rPr lang="tr-TR" sz="2600" dirty="0" smtClean="0">
                <a:cs typeface="Times New Roman" pitchFamily="18" charset="0"/>
              </a:rPr>
              <a:t>*Beş duyu organını harekete geçirecek etkinlikler yaptırma: (a) ve (b)</a:t>
            </a:r>
            <a:endParaRPr lang="tr-TR" sz="2600" dirty="0" smtClean="0"/>
          </a:p>
          <a:p>
            <a:pPr eaLnBrk="0" hangingPunct="0"/>
            <a:r>
              <a:rPr lang="tr-TR" sz="2600" dirty="0" smtClean="0">
                <a:cs typeface="Times New Roman" pitchFamily="18" charset="0"/>
              </a:rPr>
              <a:t>*Pasif bırakmama; ilgi duydukları kahramanlarla ilgi resimleri, oyunları, şarkıları, öyküleri sınıf ortamında kullanma: (b)</a:t>
            </a:r>
            <a:endParaRPr lang="tr-TR" sz="2600" dirty="0" smtClean="0"/>
          </a:p>
          <a:p>
            <a:pPr eaLnBrk="0" hangingPunct="0"/>
            <a:r>
              <a:rPr lang="tr-TR" sz="2600" dirty="0" smtClean="0">
                <a:cs typeface="Times New Roman" pitchFamily="18" charset="0"/>
              </a:rPr>
              <a:t>*Sorularının cevaplarını ertelememe; soru sormalarını engellememe: (c)</a:t>
            </a:r>
            <a:endParaRPr lang="tr-TR" sz="2600" dirty="0" smtClean="0"/>
          </a:p>
          <a:p>
            <a:pPr eaLnBrk="0" hangingPunct="0"/>
            <a:r>
              <a:rPr lang="tr-TR" sz="2600" dirty="0" smtClean="0">
                <a:cs typeface="Times New Roman" pitchFamily="18" charset="0"/>
              </a:rPr>
              <a:t>*Sözcük dağarcığının gelişimine katkı getirecek etkinlikler yaptırma; konuşma kurallarına uymaya yönlendirme: (ç) </a:t>
            </a:r>
            <a:endParaRPr lang="tr-TR" sz="2600" dirty="0" smtClean="0"/>
          </a:p>
          <a:p>
            <a:pPr eaLnBrk="0" hangingPunct="0"/>
            <a:r>
              <a:rPr lang="tr-TR" sz="2600" dirty="0" smtClean="0">
                <a:cs typeface="Times New Roman" pitchFamily="18" charset="0"/>
              </a:rPr>
              <a:t>*Dinleme beceri ve alışkanlığını geliştirecek etkinlikler yaptırma: (f)</a:t>
            </a:r>
            <a:endParaRPr lang="tr-TR" sz="2600" dirty="0" smtClean="0"/>
          </a:p>
          <a:p>
            <a:pPr eaLnBrk="0" hangingPunct="0"/>
            <a:r>
              <a:rPr lang="tr-TR" sz="2600" dirty="0" smtClean="0">
                <a:cs typeface="Times New Roman" pitchFamily="18" charset="0"/>
              </a:rPr>
              <a:t>*İleriye dönük planların yapılmasında ve buna uyulmasında yardımcı olma: (g)</a:t>
            </a:r>
            <a:endParaRPr lang="tr-TR" sz="2600" dirty="0" smtClean="0"/>
          </a:p>
          <a:p>
            <a:endParaRPr lang="tr-TR" dirty="0"/>
          </a:p>
        </p:txBody>
      </p:sp>
      <p:sp>
        <p:nvSpPr>
          <p:cNvPr id="8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 smtClean="0"/>
              <a:t>Bilişsel Gelişim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sz="2400" dirty="0" smtClean="0">
                <a:solidFill>
                  <a:srgbClr val="0070C0"/>
                </a:solidFill>
              </a:rPr>
              <a:t>Gelişim nedir?</a:t>
            </a:r>
          </a:p>
          <a:p>
            <a:r>
              <a:rPr lang="tr-TR" sz="2400" dirty="0" smtClean="0"/>
              <a:t>Organizmanın bedensel, zihinsel, duygusal ve dil yönünden sürekli ilerleme gösteren değişimidir. </a:t>
            </a:r>
          </a:p>
          <a:p>
            <a:r>
              <a:rPr lang="tr-TR" sz="2400" dirty="0" smtClean="0"/>
              <a:t>Gelişim, </a:t>
            </a:r>
            <a:r>
              <a:rPr lang="tr-TR" sz="2400" b="1" dirty="0" smtClean="0"/>
              <a:t>olgunlaşma ve öğrenme</a:t>
            </a:r>
            <a:r>
              <a:rPr lang="tr-TR" sz="2400" dirty="0" smtClean="0"/>
              <a:t>nin etkileşiminin ürünüdür.</a:t>
            </a:r>
          </a:p>
          <a:p>
            <a:endParaRPr lang="tr-TR" sz="2400" dirty="0"/>
          </a:p>
          <a:p>
            <a:pPr>
              <a:buNone/>
            </a:pPr>
            <a:endParaRPr lang="tr-TR" sz="2400" dirty="0" smtClean="0"/>
          </a:p>
          <a:p>
            <a:pPr>
              <a:buNone/>
            </a:pPr>
            <a:r>
              <a:rPr lang="tr-TR" sz="2400" dirty="0" smtClean="0">
                <a:solidFill>
                  <a:srgbClr val="0070C0"/>
                </a:solidFill>
              </a:rPr>
              <a:t>Olgunlaşma nedir?</a:t>
            </a:r>
          </a:p>
          <a:p>
            <a:r>
              <a:rPr lang="tr-TR" sz="2400" dirty="0" smtClean="0"/>
              <a:t>Vücut organlarının kendilerinden beklenen işlevi yerine getirebilecek düzeye gelmesi için, öğrenme yaşantılarından bağımsız olarak, </a:t>
            </a:r>
            <a:r>
              <a:rPr lang="tr-TR" sz="2400" b="1" dirty="0" smtClean="0"/>
              <a:t>kalıtımın etkisiyle geçirdiği biyolojik değişim</a:t>
            </a:r>
            <a:r>
              <a:rPr lang="tr-TR" sz="2400" dirty="0" smtClean="0"/>
              <a:t>dir.</a:t>
            </a:r>
          </a:p>
          <a:p>
            <a:r>
              <a:rPr lang="tr-TR" sz="1900" i="1" dirty="0" smtClean="0"/>
              <a:t>Örn, Çocuklar iki ayak üzerinde durmaya başladıktan sonra yürüyebilir, dengesini sağlamayan çocuğun yürümesi beklenemez.</a:t>
            </a:r>
          </a:p>
          <a:p>
            <a:endParaRPr lang="tr-TR" sz="2400" dirty="0"/>
          </a:p>
          <a:p>
            <a:pPr>
              <a:buNone/>
            </a:pPr>
            <a:r>
              <a:rPr lang="tr-TR" sz="2400" dirty="0" smtClean="0">
                <a:solidFill>
                  <a:srgbClr val="0070C0"/>
                </a:solidFill>
              </a:rPr>
              <a:t>Büyüme nedir?</a:t>
            </a:r>
          </a:p>
          <a:p>
            <a:r>
              <a:rPr lang="tr-TR" sz="2400" dirty="0" smtClean="0"/>
              <a:t>Bireyin fizik yapısında zamana bağlı olarak meydana gelen </a:t>
            </a:r>
            <a:r>
              <a:rPr lang="tr-TR" sz="2400" b="1" dirty="0" smtClean="0"/>
              <a:t>nicelik boyutundaki değişiklikler</a:t>
            </a:r>
            <a:r>
              <a:rPr lang="tr-TR" sz="2400" dirty="0" smtClean="0"/>
              <a:t>dir.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1600200"/>
            <a:ext cx="8640960" cy="4853136"/>
          </a:xfrm>
        </p:spPr>
        <p:txBody>
          <a:bodyPr>
            <a:normAutofit fontScale="92500"/>
          </a:bodyPr>
          <a:lstStyle/>
          <a:p>
            <a:r>
              <a:rPr lang="tr-TR" sz="2400" dirty="0" smtClean="0"/>
              <a:t>Bireyin duygularındaki ve kişiliğindeki değişiklikleri içerir.</a:t>
            </a:r>
          </a:p>
          <a:p>
            <a:r>
              <a:rPr lang="tr-TR" sz="2400" b="1" dirty="0" smtClean="0"/>
              <a:t>En yaygın duygular</a:t>
            </a:r>
            <a:r>
              <a:rPr lang="tr-TR" sz="2400" dirty="0" smtClean="0"/>
              <a:t>: korku, kızgınlık, kıskançlık, merak, sevgi ve neşe.</a:t>
            </a:r>
          </a:p>
          <a:p>
            <a:r>
              <a:rPr lang="tr-TR" sz="2400" b="1" dirty="0" smtClean="0"/>
              <a:t>En fazla korkulanlar: </a:t>
            </a:r>
            <a:r>
              <a:rPr lang="tr-TR" sz="2400" dirty="0" smtClean="0"/>
              <a:t>yangın, karanlık, hastalık, doktor, dişçi, ameliyat, trafik kazası, köpek tarafından ısırılmak.</a:t>
            </a:r>
          </a:p>
          <a:p>
            <a:r>
              <a:rPr lang="tr-TR" sz="2400" b="1" dirty="0" smtClean="0"/>
              <a:t>Kaygı duyma: </a:t>
            </a:r>
            <a:r>
              <a:rPr lang="tr-TR" sz="2400" i="1" dirty="0" smtClean="0"/>
              <a:t>sınavdan zayıf alma, okula geç kalma, okulda geri kalma vb.</a:t>
            </a:r>
          </a:p>
          <a:p>
            <a:r>
              <a:rPr lang="tr-TR" sz="2400" b="1" dirty="0" smtClean="0"/>
              <a:t>Öfkelenme: </a:t>
            </a:r>
            <a:r>
              <a:rPr lang="tr-TR" sz="2400" i="1" dirty="0" smtClean="0"/>
              <a:t>yaptıkları bir etkinlik kesildiğinde, eleştirildiğinde,  başkasıyla kıyaslandığında, nasihat edildiğinde vb.</a:t>
            </a:r>
          </a:p>
          <a:p>
            <a:r>
              <a:rPr lang="tr-TR" sz="2400" dirty="0" smtClean="0"/>
              <a:t>İlgi merkezinde olma ihtiyacındadır ve başarılı olmak ister.</a:t>
            </a:r>
          </a:p>
          <a:p>
            <a:r>
              <a:rPr lang="tr-TR" sz="2400" dirty="0" smtClean="0"/>
              <a:t>En önemli duygusal ihtiyacı: sevilmek, benimsenmek, beğenilmek, değer verilmek.</a:t>
            </a:r>
          </a:p>
          <a:p>
            <a:r>
              <a:rPr lang="tr-TR" sz="2400" dirty="0" smtClean="0"/>
              <a:t>Dikkat eksikliği ve </a:t>
            </a:r>
            <a:r>
              <a:rPr lang="tr-TR" sz="2400" dirty="0" err="1" smtClean="0"/>
              <a:t>hiperaktivite</a:t>
            </a:r>
            <a:endParaRPr lang="tr-TR" sz="2400" dirty="0" smtClean="0"/>
          </a:p>
          <a:p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 smtClean="0"/>
              <a:t>Duyuşsal Gelişim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67544" y="1268760"/>
            <a:ext cx="4040188" cy="659352"/>
          </a:xfrm>
        </p:spPr>
        <p:txBody>
          <a:bodyPr/>
          <a:lstStyle/>
          <a:p>
            <a:r>
              <a:rPr lang="tr-TR" dirty="0" smtClean="0"/>
              <a:t>Özellikler</a:t>
            </a:r>
            <a:endParaRPr lang="tr-TR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5220072" y="1268760"/>
            <a:ext cx="3923928" cy="654843"/>
          </a:xfrm>
        </p:spPr>
        <p:txBody>
          <a:bodyPr>
            <a:normAutofit/>
          </a:bodyPr>
          <a:lstStyle/>
          <a:p>
            <a:r>
              <a:rPr lang="tr-TR" dirty="0" smtClean="0"/>
              <a:t>Ne yapmalı/yapmamalı?</a:t>
            </a:r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0" y="1916832"/>
            <a:ext cx="5004048" cy="4941168"/>
          </a:xfrm>
        </p:spPr>
        <p:txBody>
          <a:bodyPr>
            <a:noAutofit/>
          </a:bodyPr>
          <a:lstStyle/>
          <a:p>
            <a:pPr eaLnBrk="0" hangingPunct="0"/>
            <a:endParaRPr lang="tr-TR" sz="1800" dirty="0" smtClean="0"/>
          </a:p>
          <a:p>
            <a:pPr eaLnBrk="0" hangingPunct="0"/>
            <a:r>
              <a:rPr lang="tr-TR" sz="1800" b="1" dirty="0" smtClean="0">
                <a:cs typeface="Times New Roman" pitchFamily="18" charset="0"/>
              </a:rPr>
              <a:t>a) </a:t>
            </a:r>
            <a:r>
              <a:rPr lang="tr-TR" sz="1800" dirty="0" smtClean="0">
                <a:cs typeface="Times New Roman" pitchFamily="18" charset="0"/>
              </a:rPr>
              <a:t>Çocuk için sevilmek, beğenilmek, benimsenmek, önemsenmek, başarılı olmak ve takdir edilmek .………………………………………</a:t>
            </a:r>
            <a:endParaRPr lang="tr-TR" sz="1800" dirty="0" smtClean="0"/>
          </a:p>
          <a:p>
            <a:pPr eaLnBrk="0" hangingPunct="0">
              <a:buNone/>
            </a:pPr>
            <a:r>
              <a:rPr lang="tr-TR" sz="1800" dirty="0" smtClean="0">
                <a:cs typeface="Times New Roman" pitchFamily="18" charset="0"/>
              </a:rPr>
              <a:t>Buna göre, ……………………</a:t>
            </a:r>
            <a:endParaRPr lang="tr-TR" sz="1800" b="1" dirty="0" smtClean="0">
              <a:cs typeface="Times New Roman" pitchFamily="18" charset="0"/>
            </a:endParaRPr>
          </a:p>
          <a:p>
            <a:pPr eaLnBrk="0" hangingPunct="0"/>
            <a:r>
              <a:rPr lang="tr-TR" sz="1800" b="1" dirty="0" smtClean="0">
                <a:cs typeface="Times New Roman" pitchFamily="18" charset="0"/>
              </a:rPr>
              <a:t>b) </a:t>
            </a:r>
            <a:r>
              <a:rPr lang="tr-TR" sz="1800" dirty="0" smtClean="0">
                <a:cs typeface="Times New Roman" pitchFamily="18" charset="0"/>
              </a:rPr>
              <a:t>Duygusal yönden yetişkine ………………………</a:t>
            </a:r>
            <a:endParaRPr lang="tr-TR" sz="1800" dirty="0" smtClean="0"/>
          </a:p>
          <a:p>
            <a:pPr eaLnBrk="0" hangingPunct="0">
              <a:buNone/>
            </a:pPr>
            <a:r>
              <a:rPr lang="tr-TR" sz="1800" dirty="0" smtClean="0">
                <a:cs typeface="Times New Roman" pitchFamily="18" charset="0"/>
              </a:rPr>
              <a:t>Buna göre, ………………………………</a:t>
            </a:r>
            <a:endParaRPr lang="tr-TR" sz="1800" dirty="0" smtClean="0"/>
          </a:p>
          <a:p>
            <a:pPr eaLnBrk="0" hangingPunct="0"/>
            <a:r>
              <a:rPr lang="tr-TR" sz="1800" b="1" dirty="0" smtClean="0">
                <a:cs typeface="Times New Roman" pitchFamily="18" charset="0"/>
              </a:rPr>
              <a:t>c) </a:t>
            </a:r>
            <a:r>
              <a:rPr lang="tr-TR" sz="1800" dirty="0" smtClean="0">
                <a:cs typeface="Times New Roman" pitchFamily="18" charset="0"/>
              </a:rPr>
              <a:t>Yalan söyleme, tırnak yeme, parmak emme vb. davranışlar …………………..</a:t>
            </a:r>
            <a:endParaRPr lang="tr-TR" sz="1800" dirty="0" smtClean="0"/>
          </a:p>
          <a:p>
            <a:pPr eaLnBrk="0" hangingPunct="0">
              <a:buNone/>
            </a:pPr>
            <a:r>
              <a:rPr lang="tr-TR" sz="1800" dirty="0" smtClean="0">
                <a:cs typeface="Times New Roman" pitchFamily="18" charset="0"/>
              </a:rPr>
              <a:t>Buna göre, …………………………………….</a:t>
            </a:r>
            <a:endParaRPr lang="tr-TR" sz="1800" dirty="0" smtClean="0"/>
          </a:p>
          <a:p>
            <a:pPr eaLnBrk="0" hangingPunct="0"/>
            <a:r>
              <a:rPr lang="tr-TR" sz="1800" b="1" dirty="0" smtClean="0">
                <a:cs typeface="Times New Roman" pitchFamily="18" charset="0"/>
              </a:rPr>
              <a:t>ç) </a:t>
            </a:r>
            <a:r>
              <a:rPr lang="tr-TR" sz="1800" dirty="0" smtClean="0">
                <a:cs typeface="Times New Roman" pitchFamily="18" charset="0"/>
              </a:rPr>
              <a:t>Kendisini yalnız ………………………………………</a:t>
            </a:r>
            <a:endParaRPr lang="tr-TR" sz="1800" dirty="0" smtClean="0"/>
          </a:p>
          <a:p>
            <a:pPr eaLnBrk="0" hangingPunct="0">
              <a:buNone/>
            </a:pPr>
            <a:r>
              <a:rPr lang="tr-TR" sz="1800" dirty="0" smtClean="0">
                <a:cs typeface="Times New Roman" pitchFamily="18" charset="0"/>
              </a:rPr>
              <a:t>Buna göre, …………………………………….</a:t>
            </a:r>
            <a:endParaRPr lang="tr-TR" sz="1800" dirty="0" smtClean="0"/>
          </a:p>
          <a:p>
            <a:pPr eaLnBrk="0" hangingPunct="0"/>
            <a:r>
              <a:rPr lang="tr-TR" sz="1800" b="1" dirty="0" smtClean="0">
                <a:cs typeface="Times New Roman" pitchFamily="18" charset="0"/>
              </a:rPr>
              <a:t>f) </a:t>
            </a:r>
            <a:r>
              <a:rPr lang="tr-TR" sz="1800" dirty="0" smtClean="0">
                <a:cs typeface="Times New Roman" pitchFamily="18" charset="0"/>
              </a:rPr>
              <a:t>Eleştiriden, alay edilmekten ………</a:t>
            </a:r>
          </a:p>
          <a:p>
            <a:pPr eaLnBrk="0" hangingPunct="0"/>
            <a:r>
              <a:rPr lang="tr-TR" sz="1800" dirty="0" smtClean="0">
                <a:cs typeface="Times New Roman" pitchFamily="18" charset="0"/>
              </a:rPr>
              <a:t>Buna göre, …………………………………….</a:t>
            </a:r>
          </a:p>
          <a:p>
            <a:pPr eaLnBrk="0" hangingPunct="0"/>
            <a:endParaRPr lang="tr-TR" sz="1800" dirty="0" smtClean="0">
              <a:cs typeface="Times New Roman" pitchFamily="18" charset="0"/>
            </a:endParaRPr>
          </a:p>
          <a:p>
            <a:pPr eaLnBrk="0" hangingPunct="0"/>
            <a:endParaRPr lang="tr-TR" sz="1800" dirty="0" smtClean="0">
              <a:cs typeface="Times New Roman" pitchFamily="18" charset="0"/>
            </a:endParaRPr>
          </a:p>
          <a:p>
            <a:pPr eaLnBrk="0" hangingPunct="0"/>
            <a:endParaRPr lang="tr-TR" sz="1800" dirty="0" smtClean="0">
              <a:cs typeface="Times New Roman" pitchFamily="18" charset="0"/>
            </a:endParaRPr>
          </a:p>
          <a:p>
            <a:pPr eaLnBrk="0" hangingPunct="0"/>
            <a:endParaRPr lang="tr-TR" sz="1800" dirty="0" smtClean="0">
              <a:cs typeface="Times New Roman" pitchFamily="18" charset="0"/>
            </a:endParaRPr>
          </a:p>
          <a:p>
            <a:pPr eaLnBrk="0" hangingPunct="0"/>
            <a:endParaRPr lang="tr-TR" sz="1800" dirty="0" smtClean="0">
              <a:cs typeface="Times New Roman" pitchFamily="18" charset="0"/>
            </a:endParaRPr>
          </a:p>
          <a:p>
            <a:pPr eaLnBrk="0" hangingPunct="0"/>
            <a:endParaRPr lang="tr-TR" sz="1800" dirty="0" smtClean="0">
              <a:cs typeface="Times New Roman" pitchFamily="18" charset="0"/>
            </a:endParaRPr>
          </a:p>
          <a:p>
            <a:pPr eaLnBrk="0" hangingPunct="0"/>
            <a:endParaRPr lang="tr-TR" sz="1800" dirty="0" smtClean="0">
              <a:cs typeface="Times New Roman" pitchFamily="18" charset="0"/>
            </a:endParaRPr>
          </a:p>
          <a:p>
            <a:pPr eaLnBrk="0" hangingPunct="0"/>
            <a:endParaRPr lang="tr-TR" sz="1800" dirty="0" smtClean="0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5102225" y="1916832"/>
            <a:ext cx="4041775" cy="4941168"/>
          </a:xfrm>
        </p:spPr>
        <p:txBody>
          <a:bodyPr>
            <a:normAutofit fontScale="77500" lnSpcReduction="20000"/>
          </a:bodyPr>
          <a:lstStyle/>
          <a:p>
            <a:pPr eaLnBrk="0" hangingPunct="0"/>
            <a:endParaRPr lang="tr-TR" sz="3300" dirty="0" smtClean="0"/>
          </a:p>
          <a:p>
            <a:pPr eaLnBrk="0" hangingPunct="0"/>
            <a:r>
              <a:rPr lang="tr-TR" sz="2300" dirty="0" smtClean="0">
                <a:cs typeface="Times New Roman" pitchFamily="18" charset="0"/>
              </a:rPr>
              <a:t>*Öğretmenin sevecen ve ilgili olması; çocuğa başarılı olacağı basit durumlar düzenleyerek başarılı olma duygusunu tattırma; başarısını taktir etme ve onu ödüllendirme: (a)</a:t>
            </a:r>
            <a:endParaRPr lang="tr-TR" sz="2300" dirty="0" smtClean="0"/>
          </a:p>
          <a:p>
            <a:pPr eaLnBrk="0" hangingPunct="0"/>
            <a:r>
              <a:rPr lang="tr-TR" sz="2300" dirty="0" smtClean="0">
                <a:cs typeface="Times New Roman" pitchFamily="18" charset="0"/>
              </a:rPr>
              <a:t>*Kendi kişisel güvenini sağlamada, arkadaşlarını seçmede, zamanı kullanmada kendi işlerini yapmada aşamalı olarak artan sorumluluklar verme: (b)</a:t>
            </a:r>
            <a:endParaRPr lang="tr-TR" sz="2300" dirty="0" smtClean="0"/>
          </a:p>
          <a:p>
            <a:pPr eaLnBrk="0" hangingPunct="0"/>
            <a:r>
              <a:rPr lang="tr-TR" sz="2300" dirty="0" smtClean="0">
                <a:cs typeface="Times New Roman" pitchFamily="18" charset="0"/>
              </a:rPr>
              <a:t>*Sorunlarını saptamaya çalışmalı: (c) </a:t>
            </a:r>
            <a:endParaRPr lang="tr-TR" sz="2300" dirty="0" smtClean="0"/>
          </a:p>
          <a:p>
            <a:pPr eaLnBrk="0" hangingPunct="0"/>
            <a:r>
              <a:rPr lang="tr-TR" sz="2300" dirty="0" smtClean="0">
                <a:cs typeface="Times New Roman" pitchFamily="18" charset="0"/>
              </a:rPr>
              <a:t>*İlgili olma; arkadaş edinme ve oyunlara katılmayı sağlama: (ç)</a:t>
            </a:r>
            <a:endParaRPr lang="tr-TR" sz="2300" dirty="0" smtClean="0"/>
          </a:p>
          <a:p>
            <a:pPr eaLnBrk="0" hangingPunct="0"/>
            <a:r>
              <a:rPr lang="tr-TR" sz="2300" dirty="0" smtClean="0">
                <a:cs typeface="Times New Roman" pitchFamily="18" charset="0"/>
              </a:rPr>
              <a:t>*Yapıcı eleştirme ve eleştiriye açık olmalarına yardımcı olma: (f)</a:t>
            </a:r>
            <a:endParaRPr lang="tr-TR" sz="2300" dirty="0" smtClean="0"/>
          </a:p>
          <a:p>
            <a:endParaRPr lang="tr-TR" dirty="0"/>
          </a:p>
        </p:txBody>
      </p:sp>
      <p:sp>
        <p:nvSpPr>
          <p:cNvPr id="8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 smtClean="0"/>
              <a:t>Duyuşsal Gelişim</a:t>
            </a:r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r>
              <a:rPr lang="tr-TR" sz="2400" dirty="0" smtClean="0"/>
              <a:t>Toplumsal kabul gören davranışları artırmaya, kabul edilmeyen davranışları azaltmaya başlar.</a:t>
            </a:r>
          </a:p>
          <a:p>
            <a:r>
              <a:rPr lang="tr-TR" sz="2400" b="1" dirty="0" smtClean="0"/>
              <a:t>Utangaçlık</a:t>
            </a:r>
            <a:r>
              <a:rPr lang="tr-TR" sz="2400" dirty="0" smtClean="0"/>
              <a:t> </a:t>
            </a:r>
            <a:r>
              <a:rPr lang="tr-TR" sz="2400" i="1" dirty="0" smtClean="0"/>
              <a:t>(yüzünün kızarması, başın öne eğilmesi, elbisesinin kollarını çekiştirmesi,ayak değiştirmesi vb.)</a:t>
            </a:r>
          </a:p>
          <a:p>
            <a:r>
              <a:rPr lang="tr-TR" sz="2400" b="1" dirty="0" smtClean="0"/>
              <a:t>Öfkelenme</a:t>
            </a:r>
            <a:r>
              <a:rPr lang="tr-TR" sz="2400" dirty="0" smtClean="0"/>
              <a:t> </a:t>
            </a:r>
            <a:r>
              <a:rPr lang="tr-TR" sz="2400" i="1" dirty="0" smtClean="0"/>
              <a:t>( yaptıkları bir etkinlik kesildiğinde, eleştirildiğinde,  başkasıyla kıyaslandığında, nasihat edildiğinde vb.)</a:t>
            </a:r>
          </a:p>
          <a:p>
            <a:r>
              <a:rPr lang="tr-TR" sz="2400" b="1" dirty="0" smtClean="0"/>
              <a:t>Kıskançlık</a:t>
            </a:r>
            <a:r>
              <a:rPr lang="tr-TR" sz="2400" i="1" dirty="0" smtClean="0"/>
              <a:t> (kavga etme, alay etme, yalan söyleme, küçültücü ifadeler kullanma, vb.)</a:t>
            </a:r>
            <a:endParaRPr lang="tr-TR" sz="2400" dirty="0" smtClean="0"/>
          </a:p>
          <a:p>
            <a:endParaRPr lang="tr-TR" sz="2400" i="1" dirty="0" smtClean="0"/>
          </a:p>
          <a:p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 smtClean="0"/>
              <a:t>Sosyal Gelişim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/>
          </a:bodyPr>
          <a:lstStyle/>
          <a:p>
            <a:r>
              <a:rPr lang="tr-TR" sz="2400" dirty="0" smtClean="0"/>
              <a:t>Cinsiyet rolü kazanılır. </a:t>
            </a:r>
            <a:r>
              <a:rPr lang="tr-TR" sz="2400" i="1" dirty="0" smtClean="0"/>
              <a:t>(Kızlar / erkekler şöyle yapar.)</a:t>
            </a:r>
          </a:p>
          <a:p>
            <a:r>
              <a:rPr lang="tr-TR" sz="2400" dirty="0" smtClean="0"/>
              <a:t>Oyun kurallarına uyma</a:t>
            </a:r>
          </a:p>
          <a:p>
            <a:r>
              <a:rPr lang="tr-TR" sz="2400" dirty="0" smtClean="0"/>
              <a:t>Arkadaş beğenisi önem kazanmaya başlar.</a:t>
            </a:r>
          </a:p>
          <a:p>
            <a:r>
              <a:rPr lang="tr-TR" sz="2400" dirty="0" smtClean="0"/>
              <a:t>Hem kız hem de erkek öğrenciler kendileri ile aynı cinsten olanlarla arkadaşlık yapmak ister.</a:t>
            </a:r>
          </a:p>
          <a:p>
            <a:r>
              <a:rPr lang="tr-TR" sz="2400" dirty="0" smtClean="0"/>
              <a:t>Kendi grupları içinde karşı cinsten olan arkadaşlarına incitici ve ağır sözler söylerler. </a:t>
            </a:r>
            <a:r>
              <a:rPr lang="tr-TR" sz="2400" i="1" dirty="0" smtClean="0"/>
              <a:t>(Kızlar erkekleri kaba ve terbiyesiz bulurken erkekler kızları beceriksiz ve çıtkırıldım bulur.)</a:t>
            </a:r>
          </a:p>
          <a:p>
            <a:endParaRPr lang="tr-TR" sz="2400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 smtClean="0"/>
              <a:t>Sosyal Gelişim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67544" y="1268760"/>
            <a:ext cx="4040188" cy="659352"/>
          </a:xfrm>
        </p:spPr>
        <p:txBody>
          <a:bodyPr/>
          <a:lstStyle/>
          <a:p>
            <a:r>
              <a:rPr lang="tr-TR" dirty="0" smtClean="0"/>
              <a:t>Özellikler</a:t>
            </a:r>
            <a:endParaRPr lang="tr-TR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5220072" y="1268760"/>
            <a:ext cx="3923928" cy="654843"/>
          </a:xfrm>
        </p:spPr>
        <p:txBody>
          <a:bodyPr>
            <a:normAutofit/>
          </a:bodyPr>
          <a:lstStyle/>
          <a:p>
            <a:r>
              <a:rPr lang="tr-TR" dirty="0" smtClean="0"/>
              <a:t>Ne yapmalı/yapmamalı?</a:t>
            </a:r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0" y="1916832"/>
            <a:ext cx="5004048" cy="4941168"/>
          </a:xfrm>
        </p:spPr>
        <p:txBody>
          <a:bodyPr>
            <a:noAutofit/>
          </a:bodyPr>
          <a:lstStyle/>
          <a:p>
            <a:pPr eaLnBrk="0" hangingPunct="0"/>
            <a:endParaRPr lang="tr-TR" sz="1800" dirty="0" smtClean="0"/>
          </a:p>
          <a:p>
            <a:pPr eaLnBrk="0" hangingPunct="0"/>
            <a:r>
              <a:rPr lang="tr-TR" sz="1800" b="1" dirty="0" smtClean="0">
                <a:cs typeface="Times New Roman" pitchFamily="18" charset="0"/>
              </a:rPr>
              <a:t>a) </a:t>
            </a:r>
            <a:r>
              <a:rPr lang="tr-TR" sz="1800" dirty="0" smtClean="0">
                <a:cs typeface="Times New Roman" pitchFamily="18" charset="0"/>
              </a:rPr>
              <a:t>Aile bireylerini, arkadaşlarını, öğretmenini taklit .………………</a:t>
            </a:r>
            <a:endParaRPr lang="tr-TR" sz="1800" dirty="0" smtClean="0"/>
          </a:p>
          <a:p>
            <a:pPr eaLnBrk="0" hangingPunct="0">
              <a:buNone/>
            </a:pPr>
            <a:r>
              <a:rPr lang="tr-TR" sz="1800" dirty="0" smtClean="0">
                <a:cs typeface="Times New Roman" pitchFamily="18" charset="0"/>
              </a:rPr>
              <a:t>Buna göre, ………………………</a:t>
            </a:r>
            <a:endParaRPr lang="tr-TR" sz="1800" dirty="0" smtClean="0"/>
          </a:p>
          <a:p>
            <a:pPr eaLnBrk="0" hangingPunct="0"/>
            <a:r>
              <a:rPr lang="tr-TR" sz="1800" b="1" dirty="0" smtClean="0">
                <a:cs typeface="Times New Roman" pitchFamily="18" charset="0"/>
              </a:rPr>
              <a:t>b) </a:t>
            </a:r>
            <a:r>
              <a:rPr lang="tr-TR" sz="1800" dirty="0" smtClean="0">
                <a:cs typeface="Times New Roman" pitchFamily="18" charset="0"/>
              </a:rPr>
              <a:t>Eşyaları, giysileri, parayı ya da anne-babasının mesleğini sosyal güç olarak ………...; arkadaşlarıyla yarışmaktan …………</a:t>
            </a:r>
            <a:endParaRPr lang="tr-TR" sz="1800" dirty="0" smtClean="0"/>
          </a:p>
          <a:p>
            <a:pPr eaLnBrk="0" hangingPunct="0">
              <a:buNone/>
            </a:pPr>
            <a:r>
              <a:rPr lang="tr-TR" sz="1800" dirty="0" smtClean="0">
                <a:cs typeface="Times New Roman" pitchFamily="18" charset="0"/>
              </a:rPr>
              <a:t>Buna göre, ………………………</a:t>
            </a:r>
            <a:endParaRPr lang="tr-TR" sz="1800" dirty="0" smtClean="0"/>
          </a:p>
          <a:p>
            <a:pPr eaLnBrk="0" hangingPunct="0"/>
            <a:r>
              <a:rPr lang="tr-TR" sz="1800" b="1" dirty="0" smtClean="0">
                <a:cs typeface="Times New Roman" pitchFamily="18" charset="0"/>
              </a:rPr>
              <a:t>c) </a:t>
            </a:r>
            <a:r>
              <a:rPr lang="tr-TR" sz="1800" dirty="0" smtClean="0">
                <a:cs typeface="Times New Roman" pitchFamily="18" charset="0"/>
              </a:rPr>
              <a:t>Kızlarla erkekler ………………… oynamaya ……</a:t>
            </a:r>
            <a:endParaRPr lang="tr-TR" sz="1800" dirty="0" smtClean="0"/>
          </a:p>
          <a:p>
            <a:pPr eaLnBrk="0" hangingPunct="0">
              <a:buNone/>
            </a:pPr>
            <a:r>
              <a:rPr lang="tr-TR" sz="1800" dirty="0" smtClean="0">
                <a:cs typeface="Times New Roman" pitchFamily="18" charset="0"/>
              </a:rPr>
              <a:t>Buna göre, ………………………</a:t>
            </a:r>
            <a:endParaRPr lang="tr-TR" sz="1800" dirty="0" smtClean="0"/>
          </a:p>
          <a:p>
            <a:pPr eaLnBrk="0" hangingPunct="0"/>
            <a:r>
              <a:rPr lang="tr-TR" sz="1800" b="1" dirty="0" smtClean="0">
                <a:cs typeface="Times New Roman" pitchFamily="18" charset="0"/>
              </a:rPr>
              <a:t>ç) </a:t>
            </a:r>
            <a:r>
              <a:rPr lang="tr-TR" sz="1800" dirty="0" smtClean="0">
                <a:cs typeface="Times New Roman" pitchFamily="18" charset="0"/>
              </a:rPr>
              <a:t>İş birliğine ve paylaşmaya …………………………</a:t>
            </a:r>
            <a:endParaRPr lang="tr-TR" sz="1800" dirty="0" smtClean="0"/>
          </a:p>
          <a:p>
            <a:pPr eaLnBrk="0" hangingPunct="0">
              <a:buNone/>
            </a:pPr>
            <a:r>
              <a:rPr lang="tr-TR" sz="1800" dirty="0" smtClean="0">
                <a:cs typeface="Times New Roman" pitchFamily="18" charset="0"/>
              </a:rPr>
              <a:t>Buna göre, ………………………</a:t>
            </a:r>
            <a:endParaRPr lang="tr-TR" sz="1800" dirty="0" smtClean="0"/>
          </a:p>
          <a:p>
            <a:pPr eaLnBrk="0" hangingPunct="0"/>
            <a:r>
              <a:rPr lang="tr-TR" sz="1800" b="1" dirty="0" smtClean="0">
                <a:cs typeface="Times New Roman" pitchFamily="18" charset="0"/>
              </a:rPr>
              <a:t>f) </a:t>
            </a:r>
            <a:r>
              <a:rPr lang="tr-TR" sz="1800" dirty="0" smtClean="0">
                <a:cs typeface="Times New Roman" pitchFamily="18" charset="0"/>
              </a:rPr>
              <a:t>Toplumsal kuralları ……………………………………</a:t>
            </a:r>
            <a:endParaRPr lang="tr-TR" sz="1800" dirty="0" smtClean="0"/>
          </a:p>
          <a:p>
            <a:pPr eaLnBrk="0" hangingPunct="0">
              <a:buNone/>
            </a:pPr>
            <a:r>
              <a:rPr lang="tr-TR" sz="1800" dirty="0" smtClean="0">
                <a:cs typeface="Times New Roman" pitchFamily="18" charset="0"/>
              </a:rPr>
              <a:t>Buna göre, ………………………</a:t>
            </a:r>
            <a:endParaRPr lang="tr-TR" sz="1800" dirty="0" smtClean="0"/>
          </a:p>
          <a:p>
            <a:endParaRPr lang="tr-TR" sz="1600" dirty="0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5102225" y="1916832"/>
            <a:ext cx="4041775" cy="4941168"/>
          </a:xfrm>
        </p:spPr>
        <p:txBody>
          <a:bodyPr>
            <a:normAutofit/>
          </a:bodyPr>
          <a:lstStyle/>
          <a:p>
            <a:pPr eaLnBrk="0" hangingPunct="0"/>
            <a:endParaRPr lang="tr-TR" sz="3300" dirty="0" smtClean="0"/>
          </a:p>
          <a:p>
            <a:endParaRPr lang="tr-TR" dirty="0"/>
          </a:p>
        </p:txBody>
      </p:sp>
      <p:sp>
        <p:nvSpPr>
          <p:cNvPr id="8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 smtClean="0"/>
              <a:t>Sosyal Gelişim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dirty="0" smtClean="0">
                <a:solidFill>
                  <a:srgbClr val="0070C0"/>
                </a:solidFill>
              </a:rPr>
              <a:t>1. Sınıf öğrencilerinin gelişim özelliklerini bilmek neden önemlidir?</a:t>
            </a:r>
            <a:endParaRPr lang="tr-TR" sz="3600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Gelişim özelliklerine uygun ortamlar bulamadıkları için, </a:t>
            </a:r>
            <a:r>
              <a:rPr lang="tr-TR" sz="2400" b="1" dirty="0" smtClean="0"/>
              <a:t>okuma-yazmayı öğrenemeyen ya da öğrenmekte zorluk çeken</a:t>
            </a:r>
            <a:r>
              <a:rPr lang="tr-TR" sz="2400" dirty="0" smtClean="0"/>
              <a:t>, bundan dolayı </a:t>
            </a:r>
            <a:r>
              <a:rPr lang="tr-TR" sz="2400" b="1" dirty="0" smtClean="0"/>
              <a:t>sınıf tekrarlayan </a:t>
            </a:r>
            <a:r>
              <a:rPr lang="tr-TR" sz="2400" dirty="0" smtClean="0"/>
              <a:t>ya da öğretmenleri tarafından </a:t>
            </a:r>
            <a:r>
              <a:rPr lang="tr-TR" sz="2400" b="1" dirty="0" smtClean="0"/>
              <a:t>geri zekalı vb. olarak nitelendirilen </a:t>
            </a:r>
            <a:r>
              <a:rPr lang="tr-TR" sz="2400" dirty="0" smtClean="0"/>
              <a:t>öğrenciler vardır.</a:t>
            </a:r>
          </a:p>
          <a:p>
            <a:endParaRPr lang="tr-TR" sz="2400" dirty="0" smtClean="0"/>
          </a:p>
          <a:p>
            <a:r>
              <a:rPr lang="tr-TR" sz="2400" dirty="0" smtClean="0"/>
              <a:t>“Gelişim” ve “öğrenme-öğretme” birbirlerini tamamlayan süreçlerdir. Bundan dolayı eğitimcilerin, öğrencilerin gelişim özelliklerini çok iyi bilmeleri ve buna uygun ortamlar hazırlamaları gerekmektedir.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692696"/>
            <a:ext cx="8291264" cy="54726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800" dirty="0" smtClean="0">
                <a:solidFill>
                  <a:srgbClr val="0070C0"/>
                </a:solidFill>
              </a:rPr>
              <a:t>Öğrenme-öğretme sürecinde gelişimin yeri ne olabilir?</a:t>
            </a:r>
          </a:p>
          <a:p>
            <a:pPr>
              <a:buNone/>
            </a:pPr>
            <a:endParaRPr lang="tr-TR" sz="2800" dirty="0" smtClean="0"/>
          </a:p>
          <a:p>
            <a:r>
              <a:rPr lang="tr-TR" sz="2400" dirty="0" smtClean="0"/>
              <a:t>Öğretmenin, hedef grubun özelliklerini tanımadan yapacağı eğitsel uygulamalarda başarılı olması imkansızdır.</a:t>
            </a:r>
          </a:p>
          <a:p>
            <a:pPr>
              <a:buNone/>
            </a:pPr>
            <a:endParaRPr lang="tr-TR" sz="2800" dirty="0" smtClean="0"/>
          </a:p>
          <a:p>
            <a:r>
              <a:rPr lang="tr-TR" sz="2400" dirty="0" smtClean="0"/>
              <a:t>Öğrencilerin belirli olgunluğa ulaşmadan okuma ve yazma eğitimi alması </a:t>
            </a:r>
            <a:r>
              <a:rPr lang="tr-TR" sz="2400" b="1" dirty="0" smtClean="0"/>
              <a:t>başarısızlığa</a:t>
            </a:r>
            <a:r>
              <a:rPr lang="tr-TR" sz="2400" dirty="0" smtClean="0"/>
              <a:t> neden olur.</a:t>
            </a:r>
          </a:p>
          <a:p>
            <a:pPr>
              <a:buNone/>
            </a:pPr>
            <a:endParaRPr lang="tr-TR" sz="2800" dirty="0"/>
          </a:p>
          <a:p>
            <a:pPr>
              <a:buNone/>
            </a:pPr>
            <a:endParaRPr lang="tr-TR" sz="2800" dirty="0" smtClean="0"/>
          </a:p>
          <a:p>
            <a:pPr>
              <a:buNone/>
            </a:pPr>
            <a:endParaRPr lang="tr-TR" dirty="0"/>
          </a:p>
        </p:txBody>
      </p:sp>
      <p:sp>
        <p:nvSpPr>
          <p:cNvPr id="4" name="3 Oval"/>
          <p:cNvSpPr/>
          <p:nvPr/>
        </p:nvSpPr>
        <p:spPr>
          <a:xfrm>
            <a:off x="1835696" y="5013176"/>
            <a:ext cx="1944216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Büyüme</a:t>
            </a:r>
            <a:endParaRPr lang="tr-TR" dirty="0"/>
          </a:p>
        </p:txBody>
      </p:sp>
      <p:sp>
        <p:nvSpPr>
          <p:cNvPr id="5" name="4 Oval"/>
          <p:cNvSpPr/>
          <p:nvPr/>
        </p:nvSpPr>
        <p:spPr>
          <a:xfrm>
            <a:off x="3779912" y="5013176"/>
            <a:ext cx="1944216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Olgunlaşma</a:t>
            </a:r>
            <a:endParaRPr lang="tr-TR" dirty="0"/>
          </a:p>
        </p:txBody>
      </p:sp>
      <p:sp>
        <p:nvSpPr>
          <p:cNvPr id="6" name="5 Oval"/>
          <p:cNvSpPr/>
          <p:nvPr/>
        </p:nvSpPr>
        <p:spPr>
          <a:xfrm>
            <a:off x="5724128" y="4941168"/>
            <a:ext cx="1872208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ÖĞRENME</a:t>
            </a:r>
            <a:endParaRPr lang="tr-TR" dirty="0"/>
          </a:p>
        </p:txBody>
      </p:sp>
      <p:sp>
        <p:nvSpPr>
          <p:cNvPr id="7" name="6 Sağ Ok"/>
          <p:cNvSpPr/>
          <p:nvPr/>
        </p:nvSpPr>
        <p:spPr>
          <a:xfrm>
            <a:off x="3419872" y="5301208"/>
            <a:ext cx="618368" cy="48463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Sağ Ok"/>
          <p:cNvSpPr/>
          <p:nvPr/>
        </p:nvSpPr>
        <p:spPr>
          <a:xfrm>
            <a:off x="5436096" y="5229200"/>
            <a:ext cx="618368" cy="48463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980728"/>
            <a:ext cx="8352928" cy="46805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400" dirty="0" smtClean="0">
                <a:solidFill>
                  <a:srgbClr val="0070C0"/>
                </a:solidFill>
              </a:rPr>
              <a:t>Hazırbulunuşluk</a:t>
            </a:r>
          </a:p>
          <a:p>
            <a:r>
              <a:rPr lang="tr-TR" sz="2400" dirty="0" smtClean="0"/>
              <a:t>Yeni bir öğrenme durumunda bireyin önceden sahip olduğu özelliklerin tümünü kapsar. </a:t>
            </a:r>
          </a:p>
          <a:p>
            <a:endParaRPr lang="tr-TR" sz="2400" dirty="0" smtClean="0"/>
          </a:p>
          <a:p>
            <a:r>
              <a:rPr lang="tr-TR" sz="2400" i="1" dirty="0" smtClean="0"/>
              <a:t>Örn; Bireyin yaşı, gelişimi, olgunluk seviyesi, tutumu, motivasyonu ve sağlık durumu yeni öğrenme ortamlarında etkilidir.</a:t>
            </a:r>
          </a:p>
          <a:p>
            <a:endParaRPr lang="tr-TR" sz="2400" i="1" dirty="0"/>
          </a:p>
          <a:p>
            <a:pPr>
              <a:buNone/>
            </a:pPr>
            <a:r>
              <a:rPr lang="tr-TR" sz="2400" dirty="0" smtClean="0">
                <a:solidFill>
                  <a:srgbClr val="0070C0"/>
                </a:solidFill>
              </a:rPr>
              <a:t>Öğrenme</a:t>
            </a:r>
          </a:p>
          <a:p>
            <a:r>
              <a:rPr lang="tr-TR" sz="2400" dirty="0" smtClean="0"/>
              <a:t>Bilgileri zihinde aktif yapılandırma sürecidir. </a:t>
            </a:r>
            <a:r>
              <a:rPr lang="tr-TR" sz="1800" dirty="0" smtClean="0"/>
              <a:t>(</a:t>
            </a:r>
            <a:r>
              <a:rPr lang="tr-TR" sz="1800" dirty="0" err="1" smtClean="0"/>
              <a:t>Piaget</a:t>
            </a:r>
            <a:r>
              <a:rPr lang="tr-TR" sz="1800" dirty="0" smtClean="0"/>
              <a:t>, </a:t>
            </a:r>
            <a:r>
              <a:rPr lang="tr-TR" sz="1800" dirty="0" err="1" smtClean="0"/>
              <a:t>Vygotsky</a:t>
            </a:r>
            <a:r>
              <a:rPr lang="tr-TR" sz="1800" dirty="0" smtClean="0"/>
              <a:t>, </a:t>
            </a:r>
            <a:r>
              <a:rPr lang="tr-TR" sz="1800" dirty="0" err="1" smtClean="0"/>
              <a:t>Bruner</a:t>
            </a:r>
            <a:r>
              <a:rPr lang="tr-TR" sz="1800" dirty="0" smtClean="0"/>
              <a:t>)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836712"/>
          <a:ext cx="8229600" cy="52894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251520" y="692696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Gelişim Dönemleri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3610744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3 İçerik Yer Tutucusu"/>
          <p:cNvGraphicFramePr>
            <a:graphicFrameLocks/>
          </p:cNvGraphicFramePr>
          <p:nvPr/>
        </p:nvGraphicFramePr>
        <p:xfrm>
          <a:off x="4427984" y="1700808"/>
          <a:ext cx="3970784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5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Gelişim Alanları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25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1689</Words>
  <Application>Microsoft Office PowerPoint</Application>
  <PresentationFormat>Ekran Gösterisi (4:3)</PresentationFormat>
  <Paragraphs>262</Paragraphs>
  <Slides>24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8" baseType="lpstr">
      <vt:lpstr>Arial</vt:lpstr>
      <vt:lpstr>Calibri</vt:lpstr>
      <vt:lpstr>Times New Roman</vt:lpstr>
      <vt:lpstr>Ofis Teması</vt:lpstr>
      <vt:lpstr>İlkokul 1. sınıf öğrencilerinin Özellikleri ve Gelişimi</vt:lpstr>
      <vt:lpstr>PowerPoint Sunusu</vt:lpstr>
      <vt:lpstr>1. Sınıf öğrencilerinin gelişim özelliklerini bilmek neden önemlidir?</vt:lpstr>
      <vt:lpstr>PowerPoint Sunusu</vt:lpstr>
      <vt:lpstr>PowerPoint Sunusu</vt:lpstr>
      <vt:lpstr>PowerPoint Sunusu</vt:lpstr>
      <vt:lpstr>PowerPoint Sunusu</vt:lpstr>
      <vt:lpstr>Gelişim Dönemleri</vt:lpstr>
      <vt:lpstr>Gelişim Alanları</vt:lpstr>
      <vt:lpstr>Bedensel Gelişim</vt:lpstr>
      <vt:lpstr>Bedensel Gelişim</vt:lpstr>
      <vt:lpstr>Bedensel Gelişim</vt:lpstr>
      <vt:lpstr>Bedensel Gelişim</vt:lpstr>
      <vt:lpstr>Bedensel Gelişim</vt:lpstr>
      <vt:lpstr>Bedensel Gelişim</vt:lpstr>
      <vt:lpstr>Bilişsel Gelişim</vt:lpstr>
      <vt:lpstr>Bilişsel Gelişim</vt:lpstr>
      <vt:lpstr>Bilişsel Gelişim</vt:lpstr>
      <vt:lpstr>Bilişsel Gelişim</vt:lpstr>
      <vt:lpstr>Duyuşsal Gelişim</vt:lpstr>
      <vt:lpstr>Duyuşsal Gelişim</vt:lpstr>
      <vt:lpstr>Sosyal Gelişim</vt:lpstr>
      <vt:lpstr>Sosyal Gelişim</vt:lpstr>
      <vt:lpstr>Sosyal Gelişim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İlkokul 1. sınıf öğrencilerinin Özellikleri ve Gelişimi</dc:title>
  <dc:creator>A E</dc:creator>
  <cp:lastModifiedBy>ALİYE</cp:lastModifiedBy>
  <cp:revision>78</cp:revision>
  <dcterms:created xsi:type="dcterms:W3CDTF">2012-10-04T22:34:41Z</dcterms:created>
  <dcterms:modified xsi:type="dcterms:W3CDTF">2018-11-27T08:43:27Z</dcterms:modified>
</cp:coreProperties>
</file>