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1"/>
  </p:notesMasterIdLst>
  <p:sldIdLst>
    <p:sldId id="1082" r:id="rId4"/>
    <p:sldId id="604" r:id="rId5"/>
    <p:sldId id="611" r:id="rId6"/>
    <p:sldId id="1083" r:id="rId7"/>
    <p:sldId id="1089" r:id="rId8"/>
    <p:sldId id="1084" r:id="rId9"/>
    <p:sldId id="1085" r:id="rId10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83" d="100"/>
          <a:sy n="83" d="100"/>
        </p:scale>
        <p:origin x="1086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2/26/2020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2/26/2020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TAŞINMAZ HUKUKU- 2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(3-0)3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Tuğçe ORAL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Hukuk </a:t>
            </a: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</a:t>
            </a: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akültesi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MÜLKİYET HAKKININ GENEL ÖZELLİKLERİ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MALİKİN YETKİLERİ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Olumlu Yetkiler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Koruyucu </a:t>
            </a:r>
            <a:r>
              <a:rPr lang="tr-TR" sz="2000" b="1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Yetkiler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b="1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b="1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MALİKİN </a:t>
            </a: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ÖDEVLERİ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Yapmama Ödevi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Katlanma Ödevi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Yapma Ödevi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MÜLKİYET HAKKININ İÇERİĞİ</a:t>
            </a:r>
          </a:p>
        </p:txBody>
      </p:sp>
    </p:spTree>
    <p:extLst>
      <p:ext uri="{BB962C8B-B14F-4D97-AF65-F5344CB8AC3E}">
        <p14:creationId xmlns:p14="http://schemas.microsoft.com/office/powerpoint/2010/main" val="419039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İSTİHKAK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DAVASI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ELATMANIN ÖNLENMESİ DAVASI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MÜLKİYET HAKKININ KORUNMASI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31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AİHM KARARLARININ İNCELENMESİ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MÜLKİYET HAKKININ KORUNMASI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90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Taşınır-Taşınmaz Mülkiyeti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Kişiye Bağlı Mülkiyet – Eşyaya Bağlı Mülkiyet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MÜLKİYETİN ÇEŞİTLERİ</a:t>
            </a:r>
          </a:p>
        </p:txBody>
      </p:sp>
    </p:spTree>
    <p:extLst>
      <p:ext uri="{BB962C8B-B14F-4D97-AF65-F5344CB8AC3E}">
        <p14:creationId xmlns:p14="http://schemas.microsoft.com/office/powerpoint/2010/main" val="427535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TEK BAŞINA MÜLKİYET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BİRLİKTE MÜLKİYET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1- Paylı Mülkiyet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2- Elbirliği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Mülkiyeti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MÜLKİYETİN ÇEŞİTLERİ</a:t>
            </a:r>
          </a:p>
        </p:txBody>
      </p:sp>
    </p:spTree>
    <p:extLst>
      <p:ext uri="{BB962C8B-B14F-4D97-AF65-F5344CB8AC3E}">
        <p14:creationId xmlns:p14="http://schemas.microsoft.com/office/powerpoint/2010/main" val="2581130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12453</TotalTime>
  <Words>70</Words>
  <Application>Microsoft Office PowerPoint</Application>
  <PresentationFormat>Ekran Gösterisi (4:3)</PresentationFormat>
  <Paragraphs>31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7</vt:i4>
      </vt:variant>
    </vt:vector>
  </HeadingPairs>
  <TitlesOfParts>
    <vt:vector size="16" baseType="lpstr">
      <vt:lpstr>ＭＳ Ｐゴシック</vt:lpstr>
      <vt:lpstr>Arial</vt:lpstr>
      <vt:lpstr>Calibri</vt:lpstr>
      <vt:lpstr>Times New Roman</vt:lpstr>
      <vt:lpstr>Trebuchet MS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erol</cp:lastModifiedBy>
  <cp:revision>812</cp:revision>
  <cp:lastPrinted>2016-10-24T07:53:35Z</cp:lastPrinted>
  <dcterms:created xsi:type="dcterms:W3CDTF">2016-09-18T09:35:24Z</dcterms:created>
  <dcterms:modified xsi:type="dcterms:W3CDTF">2020-02-26T06:41:53Z</dcterms:modified>
</cp:coreProperties>
</file>