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604" r:id="rId5"/>
    <p:sldId id="611" r:id="rId6"/>
    <p:sldId id="1083" r:id="rId7"/>
    <p:sldId id="1089" r:id="rId8"/>
    <p:sldId id="1084" r:id="rId9"/>
    <p:sldId id="1085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MÜLKİYET HAKKININ GENEL ÖZELLİKLERİ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MALİKİN YETKİLERİ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Olumlu Yetkiler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Koruyucu </a:t>
            </a:r>
            <a:r>
              <a:rPr lang="tr-TR" sz="2000" b="1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Yetkiler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b="1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MALİKİN 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ÖDEVLERİ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Yapmama Ödevi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Katlanma Ödevi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Yapma Ödevi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 HAKKININ İÇERİĞİ</a:t>
            </a: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İSTİHKAK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DAVASI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ELATMANIN ÖNLENMESİ DAVASI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 HAKKININ KORUNMASI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31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AİHM KARARLARININ İNCELENMESİ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 HAKKININ KORUNMASI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90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Taşınır-Taşınmaz Mülkiyeti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Kişiye Bağlı Mülkiyet – Eşyaya Bağlı Mülkiyet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MÜLKİYETİN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427535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TEK BAŞINA MÜLKİYET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BİRLİKTE MÜLKİYET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Paylı Mülkiyet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Elbirliği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Mülkiyeti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MÜLKİYETİN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25811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12453</TotalTime>
  <Words>70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812</cp:revision>
  <cp:lastPrinted>2016-10-24T07:53:35Z</cp:lastPrinted>
  <dcterms:created xsi:type="dcterms:W3CDTF">2016-09-18T09:35:24Z</dcterms:created>
  <dcterms:modified xsi:type="dcterms:W3CDTF">2020-02-26T06:41:53Z</dcterms:modified>
</cp:coreProperties>
</file>