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tr-TR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2" d="100"/>
          <a:sy n="82" d="100"/>
        </p:scale>
        <p:origin x="156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Metin Yer Tutucusu 11"/>
          <p:cNvSpPr>
            <a:spLocks noGrp="1"/>
          </p:cNvSpPr>
          <p:nvPr>
            <p:ph idx="1"/>
          </p:nvPr>
        </p:nvSpPr>
        <p:spPr>
          <a:xfrm>
            <a:off x="410935" y="1299507"/>
            <a:ext cx="7886700" cy="1179054"/>
          </a:xfrm>
          <a:prstGeom prst="rect">
            <a:avLst/>
          </a:prstGeom>
        </p:spPr>
        <p:txBody>
          <a:bodyPr rIns="0" anchor="b" anchorCtr="0">
            <a:noAutofit/>
          </a:bodyPr>
          <a:lstStyle>
            <a:lvl1pPr marL="0" indent="0" algn="l">
              <a:buNone/>
              <a:defRPr sz="1500" b="0" i="0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tr-TR" noProof="0" smtClean="0"/>
              <a:t>Asıl metin stillerini düzenle</a:t>
            </a:r>
          </a:p>
        </p:txBody>
      </p:sp>
      <p:sp>
        <p:nvSpPr>
          <p:cNvPr id="9" name="Başlık Yer Tutucusu 10"/>
          <p:cNvSpPr>
            <a:spLocks noGrp="1"/>
          </p:cNvSpPr>
          <p:nvPr>
            <p:ph type="title"/>
          </p:nvPr>
        </p:nvSpPr>
        <p:spPr>
          <a:xfrm>
            <a:off x="410935" y="370117"/>
            <a:ext cx="7886700" cy="673965"/>
          </a:xfrm>
          <a:prstGeom prst="rect">
            <a:avLst/>
          </a:prstGeom>
        </p:spPr>
        <p:txBody>
          <a:bodyPr rIns="0" anchor="b" anchorCtr="0">
            <a:normAutofit/>
          </a:bodyPr>
          <a:lstStyle>
            <a:lvl1pPr>
              <a:defRPr sz="1800"/>
            </a:lvl1pPr>
          </a:lstStyle>
          <a:p>
            <a:pPr lvl="0"/>
            <a:r>
              <a:rPr lang="tr-TR" smtClean="0"/>
              <a:t>Asıl başlık stili için tıklatın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5401234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Özel Dü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705698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66800" y="1981200"/>
            <a:ext cx="7543800" cy="41148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0"/>
          </p:nvPr>
        </p:nvSpPr>
        <p:spPr>
          <a:xfrm>
            <a:off x="1066800" y="624840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fld id="{B2EA428F-5D22-49D9-A491-8CE85753400C}" type="datetimeFigureOut">
              <a:rPr lang="tr-TR" smtClean="0"/>
              <a:t>28.02.2020</a:t>
            </a:fld>
            <a:endParaRPr lang="tr-TR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705600" y="624840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fld id="{6C41E322-8099-4210-ADC6-A31F97217B2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413862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jpe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Resim 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"/>
            <a:ext cx="9144000" cy="6856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958837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</p:sldLayoutIdLst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lang="tr-TR" sz="1500" b="1" kern="1200" dirty="0">
          <a:solidFill>
            <a:srgbClr val="160093"/>
          </a:solidFill>
          <a:latin typeface="Arial"/>
          <a:ea typeface="ＭＳ Ｐゴシック" charset="0"/>
          <a:cs typeface="Arial"/>
        </a:defRPr>
      </a:lvl1pPr>
      <a:lvl2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5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2pPr>
      <a:lvl3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5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3pPr>
      <a:lvl4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5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4pPr>
      <a:lvl5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5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5pPr>
      <a:lvl6pPr marL="3429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5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6pPr>
      <a:lvl7pPr marL="685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5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7pPr>
      <a:lvl8pPr marL="10287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5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8pPr>
      <a:lvl9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5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9pPr>
    </p:titleStyle>
    <p:bodyStyle>
      <a:lvl1pPr marL="171450" indent="-171450" algn="l" rtl="0" eaLnBrk="1" fontAlgn="base" hangingPunct="1">
        <a:lnSpc>
          <a:spcPct val="90000"/>
        </a:lnSpc>
        <a:spcBef>
          <a:spcPts val="750"/>
        </a:spcBef>
        <a:spcAft>
          <a:spcPct val="0"/>
        </a:spcAft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rtl="0" eaLnBrk="1" fontAlgn="base" hangingPunct="1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rtl="0" eaLnBrk="1" fontAlgn="base" hangingPunct="1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rtl="0" eaLnBrk="1" fontAlgn="base" hangingPunct="1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rtl="0" eaLnBrk="1" fontAlgn="base" hangingPunct="1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884686" y="2530265"/>
            <a:ext cx="5657850" cy="1466306"/>
          </a:xfrm>
        </p:spPr>
        <p:txBody>
          <a:bodyPr/>
          <a:lstStyle/>
          <a:p>
            <a:pPr marL="0" indent="0" algn="ctr">
              <a:buNone/>
            </a:pPr>
            <a:r>
              <a:rPr lang="tr-T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II- Girişimciliğin Tanımı</a:t>
            </a:r>
            <a:endParaRPr 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2835206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385923" y="626033"/>
            <a:ext cx="4236244" cy="579052"/>
          </a:xfrm>
        </p:spPr>
        <p:txBody>
          <a:bodyPr/>
          <a:lstStyle/>
          <a:p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II- Girişimciliğin Tanımı</a:t>
            </a:r>
            <a:b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85923" y="1205085"/>
            <a:ext cx="7796785" cy="3706307"/>
          </a:xfrm>
        </p:spPr>
        <p:txBody>
          <a:bodyPr/>
          <a:lstStyle/>
          <a:p>
            <a:pPr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Girişimci, mal ve hizmet üretimi yapmak amacıyla üretim unsurlarını en kazançlı koşullar altında bir araya getiren kişiye denir.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Risk alır ve iş projesini hayata geçirir.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Girişimci olan kişi hem para kazanır ama aynı zamanda ekonomik bir değer üretir.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Başka kişilere de istihdam sağlar.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Yetenek, birikim ve cesaret özelliklerinin birleşimi girişimciyi meydana getirir.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tr-T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30538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357688" y="622481"/>
            <a:ext cx="4236244" cy="579052"/>
          </a:xfrm>
        </p:spPr>
        <p:txBody>
          <a:bodyPr/>
          <a:lstStyle/>
          <a:p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II- Girişimciliğin Tanımı</a:t>
            </a:r>
            <a:b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67985" y="1307041"/>
            <a:ext cx="8019523" cy="3706307"/>
          </a:xfrm>
        </p:spPr>
        <p:txBody>
          <a:bodyPr/>
          <a:lstStyle/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Girişimcilik, emek, tabiat ve sermayeden sonra dördüncü üretim faktörüdür. 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endParaRPr lang="tr-T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Girişimcilik, sürekli artan bir refah yaratan dinamik bir süreçtir.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endParaRPr lang="tr-T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 refah girişimcinin sermaye, zaman ve kariyer konularında riskler almasıyla ya da mal ve hizmetlere artı değer kazandırmasıyla sağlanır. 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endParaRPr lang="tr-T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Mal ve hizmet yeni ya da benzersiz olmasa da girişimci, gereken beceriyi göstererek ve kaynaklar ayırarak bunlara değer kazandırır.</a:t>
            </a:r>
          </a:p>
          <a:p>
            <a:pPr marL="0" indent="0">
              <a:buNone/>
            </a:pPr>
            <a:endParaRPr lang="tr-TR" sz="2000" dirty="0"/>
          </a:p>
        </p:txBody>
      </p:sp>
    </p:spTree>
    <p:extLst>
      <p:ext uri="{BB962C8B-B14F-4D97-AF65-F5344CB8AC3E}">
        <p14:creationId xmlns:p14="http://schemas.microsoft.com/office/powerpoint/2010/main" val="41760212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66696" y="1202060"/>
            <a:ext cx="7968412" cy="3701984"/>
          </a:xfrm>
        </p:spPr>
        <p:txBody>
          <a:bodyPr/>
          <a:lstStyle/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Girişimcilik; parasal ve kişisel tatmin ödülü karşılığında, finansal, psikolojik ve sosyal riskleri üstlenerek gerekli zaman ve çabayı harcayıp farklı değerde mal ve hizmet yaratma süreci olarak tanımlanabilir.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endParaRPr lang="tr-T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Girişimcilik aynı zamanda; bir işe girişme, bunun için gerekli kaynakları düzenleme, işten doğacak riskleri ve başarısızlıkları üstlenme sürecidir.</a:t>
            </a:r>
          </a:p>
          <a:p>
            <a:pPr marL="0" indent="0">
              <a:buNone/>
            </a:pPr>
            <a:endParaRPr lang="tr-TR" sz="2000" dirty="0"/>
          </a:p>
        </p:txBody>
      </p:sp>
    </p:spTree>
    <p:extLst>
      <p:ext uri="{BB962C8B-B14F-4D97-AF65-F5344CB8AC3E}">
        <p14:creationId xmlns:p14="http://schemas.microsoft.com/office/powerpoint/2010/main" val="18834087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300295" y="625404"/>
            <a:ext cx="1386764" cy="448865"/>
          </a:xfrm>
        </p:spPr>
        <p:txBody>
          <a:bodyPr/>
          <a:lstStyle/>
          <a:p>
            <a:r>
              <a:rPr lang="tr-TR" sz="2100" dirty="0"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rPr>
              <a:t>Kaynakça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00295" y="1074269"/>
            <a:ext cx="8011367" cy="3140876"/>
          </a:xfrm>
        </p:spPr>
        <p:txBody>
          <a:bodyPr/>
          <a:lstStyle/>
          <a:p>
            <a:pPr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Bayraktaroğlu, Serkan (2005) Girişimcilik Ders Notları, Sakarya Kitabevi, Sakarya.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Arıkan, Semra (2004), Girişimcilik, Siyasal kitabevi, Ankara 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Naktiyok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A. (2004), İç Girişimcilik, Beta yayınları. 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Döm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S. (2006), Girişimcilik ve Küçük İşletme Yöneticiliği, Detay yayıncılık.</a:t>
            </a:r>
          </a:p>
          <a:p>
            <a:pPr>
              <a:lnSpc>
                <a:spcPct val="150000"/>
              </a:lnSpc>
            </a:pPr>
            <a:endParaRPr lang="tr-TR" sz="2000" dirty="0"/>
          </a:p>
        </p:txBody>
      </p:sp>
    </p:spTree>
    <p:extLst>
      <p:ext uri="{BB962C8B-B14F-4D97-AF65-F5344CB8AC3E}">
        <p14:creationId xmlns:p14="http://schemas.microsoft.com/office/powerpoint/2010/main" val="3538496586"/>
      </p:ext>
    </p:extLst>
  </p:cSld>
  <p:clrMapOvr>
    <a:masterClrMapping/>
  </p:clrMapOvr>
</p:sld>
</file>

<file path=ppt/theme/theme1.xml><?xml version="1.0" encoding="utf-8"?>
<a:theme xmlns:a="http://schemas.openxmlformats.org/drawingml/2006/main" name="h.t.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h.t." id="{413A7544-DC64-4FD9-B67F-E82A6B382656}" vid="{2993C0EF-C761-423D-BA24-A50FC795947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h.t.</Template>
  <TotalTime>1</TotalTime>
  <Words>246</Words>
  <Application>Microsoft Office PowerPoint</Application>
  <PresentationFormat>Ekran Gösterisi (4:3)</PresentationFormat>
  <Paragraphs>24</Paragraphs>
  <Slides>5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5</vt:i4>
      </vt:variant>
    </vt:vector>
  </HeadingPairs>
  <TitlesOfParts>
    <vt:vector size="11" baseType="lpstr">
      <vt:lpstr>ＭＳ Ｐゴシック</vt:lpstr>
      <vt:lpstr>Arial</vt:lpstr>
      <vt:lpstr>Calibri</vt:lpstr>
      <vt:lpstr>Times New Roman</vt:lpstr>
      <vt:lpstr>Wingdings</vt:lpstr>
      <vt:lpstr>h.t.</vt:lpstr>
      <vt:lpstr>PowerPoint Sunusu</vt:lpstr>
      <vt:lpstr>II- Girişimciliğin Tanımı </vt:lpstr>
      <vt:lpstr>II- Girişimciliğin Tanımı </vt:lpstr>
      <vt:lpstr>PowerPoint Sunusu</vt:lpstr>
      <vt:lpstr>Kaynakça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Taşınmaz</dc:creator>
  <cp:lastModifiedBy>Windows Kullanıcısı</cp:lastModifiedBy>
  <cp:revision>2</cp:revision>
  <dcterms:created xsi:type="dcterms:W3CDTF">2020-02-27T11:41:54Z</dcterms:created>
  <dcterms:modified xsi:type="dcterms:W3CDTF">2020-02-28T09:33:33Z</dcterms:modified>
</cp:coreProperties>
</file>