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5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15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18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012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0569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2EA428F-5D22-49D9-A491-8CE85753400C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C41E322-8099-4210-ADC6-A31F97217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386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883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84686" y="2530265"/>
            <a:ext cx="5657850" cy="1466306"/>
          </a:xfrm>
        </p:spPr>
        <p:txBody>
          <a:bodyPr/>
          <a:lstStyle/>
          <a:p>
            <a:pPr marL="0" indent="0" algn="ctr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II- Girişimciliğin Tanımı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3520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5923" y="626033"/>
            <a:ext cx="4236244" cy="579052"/>
          </a:xfrm>
        </p:spPr>
        <p:txBody>
          <a:bodyPr/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II- Girişimciliğin Tanımı</a:t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5923" y="1205085"/>
            <a:ext cx="7796785" cy="3706307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Girişimci, mal ve hizmet üretimi yapmak amacıyla üretim unsurlarını en kazançlı koşullar altında bir araya getiren kişiye denir.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alır ve iş projesini hayata geçirir.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 olan kişi hem para kazanır ama aynı zamanda ekonomik bir değer üretir.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 kişilere de istihdam sağlar.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Yetenek, birikim ve cesaret özelliklerinin birleşimi girişimciyi meydana getirir.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053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7688" y="622481"/>
            <a:ext cx="4236244" cy="579052"/>
          </a:xfrm>
        </p:spPr>
        <p:txBody>
          <a:bodyPr/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II- Girişimciliğin Tanımı</a:t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985" y="1307041"/>
            <a:ext cx="8019523" cy="370630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Girişimcilik, emek, tabiat ve sermayeden sonra dördüncü üretim faktörüdür.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Girişimcilik, sürekli artan bir refah yaratan dinamik bir süreçtir.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refah girişimcinin sermaye, zaman ve kariyer konularında riskler almasıyla ya da mal ve hizmetlere artı değer kazandırmasıyla sağlanır.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ve hizmet yeni ya da benzersiz olmasa da girişimci, gereken beceriyi göstererek ve kaynaklar ayırarak bunlara değer kazandırır.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76021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6696" y="1202060"/>
            <a:ext cx="7968412" cy="370198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Girişimcilik; parasal ve kişisel tatmin ödülü karşılığında, finansal, psikolojik ve sosyal riskleri üstlenerek gerekli zaman ve çabayı harcayıp farklı değerde mal ve hizmet yaratma süreci olarak tanımlanabilir.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Girişimcilik aynı zamanda; bir işe girişme, bunun için gerekli kaynakları düzenleme, işten doğacak riskleri ve başarısızlıkları üstlenme sürecidir.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83408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0295" y="625404"/>
            <a:ext cx="1386764" cy="448865"/>
          </a:xfrm>
        </p:spPr>
        <p:txBody>
          <a:bodyPr/>
          <a:lstStyle/>
          <a:p>
            <a:r>
              <a:rPr lang="tr-TR" sz="21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0295" y="1074269"/>
            <a:ext cx="8011367" cy="3140876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Bayraktaroğlu, Serkan (2005) Girişimcilik Ders Notları, Sakarya Kitabevi, Sakarya.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Arıkan, Semra (2004), Girişimcilik, Siyasal kitabevi, Ankara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Naktiyok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(2004), İç Girişimcilik, Beta yayınları.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Döm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(2006), Girişimcilik ve Küçük İşletme Yöneticiliği, Detay yayıncılık.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38496586"/>
      </p:ext>
    </p:extLst>
  </p:cSld>
  <p:clrMapOvr>
    <a:masterClrMapping/>
  </p:clrMapOvr>
</p:sld>
</file>

<file path=ppt/theme/theme1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h.t.</Template>
  <TotalTime>1</TotalTime>
  <Words>246</Words>
  <Application>Microsoft Office PowerPoint</Application>
  <PresentationFormat>Ekran Gösterisi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ＭＳ Ｐゴシック</vt:lpstr>
      <vt:lpstr>Arial</vt:lpstr>
      <vt:lpstr>Calibri</vt:lpstr>
      <vt:lpstr>Times New Roman</vt:lpstr>
      <vt:lpstr>Wingdings</vt:lpstr>
      <vt:lpstr>h.t.</vt:lpstr>
      <vt:lpstr>PowerPoint Sunusu</vt:lpstr>
      <vt:lpstr>II- Girişimciliğin Tanımı </vt:lpstr>
      <vt:lpstr>II- Girişimciliğin Tanımı 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Windows Kullanıcısı</cp:lastModifiedBy>
  <cp:revision>2</cp:revision>
  <dcterms:created xsi:type="dcterms:W3CDTF">2020-02-27T11:41:54Z</dcterms:created>
  <dcterms:modified xsi:type="dcterms:W3CDTF">2020-02-28T09:33:33Z</dcterms:modified>
</cp:coreProperties>
</file>