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ea typeface="Calibri"/>
              </a:rPr>
              <a:t>Alüvyal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alanlarda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jeoarkeoloji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çalışmaları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12.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09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-252413"/>
            <a:ext cx="5048250" cy="736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-271463"/>
            <a:ext cx="5200650" cy="740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04825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226" b="67079"/>
          <a:stretch>
            <a:fillRect/>
          </a:stretch>
        </p:blipFill>
        <p:spPr bwMode="auto">
          <a:xfrm>
            <a:off x="971600" y="1268760"/>
            <a:ext cx="6552728" cy="327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8326"/>
            <a:ext cx="4557371" cy="66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9069"/>
            <a:ext cx="4680520" cy="67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-280988"/>
            <a:ext cx="5067300" cy="741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-285750"/>
            <a:ext cx="5076825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6255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8" y="-271463"/>
            <a:ext cx="4924425" cy="740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-290513"/>
            <a:ext cx="5143500" cy="743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Ekran Gösterisi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Alüvyal alanlarda jeoarkeoloji çalışmaları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Alüvyal alanlarda jeoarkeoloji çalışmaları</dc:title>
  <dc:creator>Kullanıcı</dc:creator>
  <cp:lastModifiedBy>-</cp:lastModifiedBy>
  <cp:revision>3</cp:revision>
  <dcterms:created xsi:type="dcterms:W3CDTF">2020-01-31T21:20:06Z</dcterms:created>
  <dcterms:modified xsi:type="dcterms:W3CDTF">2020-02-05T09:09:20Z</dcterms:modified>
</cp:coreProperties>
</file>