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11F8507-825F-4E3C-B5B1-736CE6DFE72B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370D7D-6596-4B5D-9844-DD74F417C8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Bultmann’ın</a:t>
            </a:r>
            <a:r>
              <a:rPr lang="tr-TR" dirty="0" smtClean="0"/>
              <a:t> Teolojik </a:t>
            </a:r>
            <a:r>
              <a:rPr lang="tr-TR" dirty="0" err="1" smtClean="0"/>
              <a:t>Hermeneutiği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Bultmann</a:t>
            </a:r>
            <a:r>
              <a:rPr lang="tr-TR" dirty="0" smtClean="0"/>
              <a:t> </a:t>
            </a:r>
            <a:r>
              <a:rPr lang="tr-TR" dirty="0" err="1" smtClean="0"/>
              <a:t>hermeneutikte</a:t>
            </a:r>
            <a:r>
              <a:rPr lang="tr-TR" dirty="0" smtClean="0"/>
              <a:t> beş sonuç formüle etti.</a:t>
            </a:r>
          </a:p>
          <a:p>
            <a:r>
              <a:rPr lang="tr-TR" dirty="0" smtClean="0"/>
              <a:t>1. </a:t>
            </a:r>
            <a:r>
              <a:rPr lang="tr-TR" dirty="0" err="1" smtClean="0"/>
              <a:t>Biblikal</a:t>
            </a:r>
            <a:r>
              <a:rPr lang="tr-TR" dirty="0" smtClean="0"/>
              <a:t> metni yorumu ön yargıdan özgürleştirilmelidir.</a:t>
            </a:r>
          </a:p>
          <a:p>
            <a:r>
              <a:rPr lang="tr-TR" dirty="0" smtClean="0"/>
              <a:t>2. ön tahmin olmalıdır</a:t>
            </a:r>
          </a:p>
          <a:p>
            <a:r>
              <a:rPr lang="tr-TR" dirty="0" smtClean="0"/>
              <a:t>3. müfessir ile </a:t>
            </a:r>
            <a:r>
              <a:rPr lang="tr-TR" dirty="0" err="1" smtClean="0"/>
              <a:t>biblikal</a:t>
            </a:r>
            <a:r>
              <a:rPr lang="tr-TR" dirty="0" smtClean="0"/>
              <a:t> metin arasındaki bir hayat ilişkisi ve onun varsaydığı bir ön anlamanın ortaya çıkışı.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4. Bir metnin anlayışı, asla kesin olarak ele alınamaz, bu yüzden kutsal metinlerin anlamı kendini her gelecekte yeniden ifşa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Bultmann’ın</a:t>
            </a:r>
            <a:r>
              <a:rPr lang="tr-TR" dirty="0" smtClean="0"/>
              <a:t> Yeni Ahit’i Mitolojiden Arındırma Yöntemi</a:t>
            </a:r>
          </a:p>
          <a:p>
            <a:r>
              <a:rPr lang="tr-TR" dirty="0" err="1" smtClean="0"/>
              <a:t>Bultman</a:t>
            </a:r>
            <a:r>
              <a:rPr lang="tr-TR" dirty="0" smtClean="0"/>
              <a:t> mitolojiden arındırmayı, mitolojik ifadeleri giderme olarak değil yorumlama olarak takdim eder.</a:t>
            </a:r>
          </a:p>
          <a:p>
            <a:r>
              <a:rPr lang="tr-TR" dirty="0" err="1" smtClean="0"/>
              <a:t>Bultmann’a</a:t>
            </a:r>
            <a:r>
              <a:rPr lang="tr-TR" dirty="0" smtClean="0"/>
              <a:t> göre bu </a:t>
            </a:r>
            <a:r>
              <a:rPr lang="tr-TR" dirty="0" err="1" smtClean="0"/>
              <a:t>hermeneutik</a:t>
            </a:r>
            <a:r>
              <a:rPr lang="tr-TR" dirty="0" smtClean="0"/>
              <a:t> bir yöntemdir.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Bultmann</a:t>
            </a:r>
            <a:r>
              <a:rPr lang="tr-TR" dirty="0" smtClean="0"/>
              <a:t> ilahiyatın görevinin Hıristiyan imanını hem modern dünya görüşümüze hem de böyle bir tercümenin aktüel imkanına tercüme etmeyi savundu.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</TotalTime>
  <Words>114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Gündönümü</vt:lpstr>
      <vt:lpstr>Bultmann’ın Teolojik Hermeneutiği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Bultmann’ın Teolojik Hermeneutiği</dc:title>
  <dc:creator>pc</dc:creator>
  <cp:lastModifiedBy>Pc</cp:lastModifiedBy>
  <cp:revision>2</cp:revision>
  <dcterms:created xsi:type="dcterms:W3CDTF">2018-01-28T17:23:57Z</dcterms:created>
  <dcterms:modified xsi:type="dcterms:W3CDTF">2019-09-01T18:18:57Z</dcterms:modified>
</cp:coreProperties>
</file>