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2423" y="958320"/>
            <a:ext cx="6765044" cy="447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972800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655" y="1369306"/>
            <a:ext cx="7164211" cy="3283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538" y="1400528"/>
            <a:ext cx="6903861" cy="3648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7677" y="1178628"/>
            <a:ext cx="7680677" cy="428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5</cp:revision>
  <dcterms:created xsi:type="dcterms:W3CDTF">2020-05-16T23:30:02Z</dcterms:created>
  <dcterms:modified xsi:type="dcterms:W3CDTF">2020-05-16T23:59:35Z</dcterms:modified>
</cp:coreProperties>
</file>