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fedeele.es/actividad/vocabulario/expresiones-color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Colores y expresiones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77618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2863" y="985839"/>
            <a:ext cx="8534400" cy="460057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Vamos a escuchar una canción.</a:t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1) Intentad completarla con los colores apropiados.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2) ¿con qué los compara?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3) ¿qué os ha parecido?</a:t>
            </a:r>
            <a:br>
              <a:rPr lang="es-ES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0148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27188" y="800101"/>
            <a:ext cx="8534400" cy="5200649"/>
          </a:xfrm>
        </p:spPr>
        <p:txBody>
          <a:bodyPr>
            <a:normAutofit/>
          </a:bodyPr>
          <a:lstStyle/>
          <a:p>
            <a:r>
              <a:rPr lang="es-ES" b="1" dirty="0" smtClean="0"/>
              <a:t>¿qué otros colores sabéis?</a:t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Si tuvierais que continuar la letra de la canción... ¿con qué compararíais esos colores?</a:t>
            </a:r>
            <a:br>
              <a:rPr lang="es-ES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41065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27188" y="800101"/>
            <a:ext cx="8534400" cy="5200649"/>
          </a:xfrm>
        </p:spPr>
        <p:txBody>
          <a:bodyPr>
            <a:normAutofit/>
          </a:bodyPr>
          <a:lstStyle/>
          <a:p>
            <a:r>
              <a:rPr lang="es-ES" b="1" dirty="0" smtClean="0"/>
              <a:t>¿qué expresiones con colores conocéis?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Lluvia de ideas.</a:t>
            </a:r>
            <a:br>
              <a:rPr lang="es-ES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926493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27188" y="800101"/>
            <a:ext cx="8534400" cy="5200649"/>
          </a:xfrm>
        </p:spPr>
        <p:txBody>
          <a:bodyPr>
            <a:normAutofit/>
          </a:bodyPr>
          <a:lstStyle/>
          <a:p>
            <a:r>
              <a:rPr lang="es-ES" b="1" u="sng" dirty="0" smtClean="0"/>
              <a:t>Actividad en parejas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definid el significado de las siguientes expresiones. 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¿qué significan y cuándo se utilizan?</a:t>
            </a:r>
            <a:br>
              <a:rPr lang="es-ES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63106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5657850" y="4660092"/>
            <a:ext cx="6229349" cy="8429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</a:rPr>
              <a:t>VER LAS COSAS DE COLOR DE ROSA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6143625" y="1414466"/>
            <a:ext cx="4800600" cy="84296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PONER VERDE A ALGUIEN</a:t>
            </a:r>
            <a:endParaRPr lang="tr-TR" sz="2800" b="1" dirty="0"/>
          </a:p>
        </p:txBody>
      </p:sp>
      <p:sp>
        <p:nvSpPr>
          <p:cNvPr id="6" name="Yuvarlatılmış Dikdörtgen 5"/>
          <p:cNvSpPr/>
          <p:nvPr/>
        </p:nvSpPr>
        <p:spPr>
          <a:xfrm>
            <a:off x="5900737" y="3593302"/>
            <a:ext cx="5614988" cy="84296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</a:rPr>
              <a:t>PASAR LA NOCHE EN BLANCO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6400800" y="2526512"/>
            <a:ext cx="4286250" cy="84296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</a:rPr>
              <a:t>ESTAR SIN BLANCA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6422231" y="302420"/>
            <a:ext cx="4286250" cy="84296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PONERSE MORADO</a:t>
            </a:r>
            <a:endParaRPr lang="tr-TR" sz="2800" b="1" dirty="0"/>
          </a:p>
        </p:txBody>
      </p:sp>
      <p:sp>
        <p:nvSpPr>
          <p:cNvPr id="9" name="Yuvarlatılmış Dikdörtgen 8"/>
          <p:cNvSpPr/>
          <p:nvPr/>
        </p:nvSpPr>
        <p:spPr>
          <a:xfrm>
            <a:off x="585787" y="5845968"/>
            <a:ext cx="4286250" cy="84296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PRÍNCIPE AZUL</a:t>
            </a:r>
            <a:endParaRPr lang="tr-TR" sz="2800" b="1" dirty="0"/>
          </a:p>
        </p:txBody>
      </p:sp>
      <p:sp>
        <p:nvSpPr>
          <p:cNvPr id="10" name="Yuvarlatılmış Dikdörtgen 9"/>
          <p:cNvSpPr/>
          <p:nvPr/>
        </p:nvSpPr>
        <p:spPr>
          <a:xfrm>
            <a:off x="585787" y="4679158"/>
            <a:ext cx="4286250" cy="84296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</a:rPr>
              <a:t>QUEDARSE EN BLANCO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11" name="Yuvarlatılmış Dikdörtgen 10"/>
          <p:cNvSpPr/>
          <p:nvPr/>
        </p:nvSpPr>
        <p:spPr>
          <a:xfrm>
            <a:off x="585787" y="3550442"/>
            <a:ext cx="4286250" cy="84296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PONERSE ROJO/COLORADO</a:t>
            </a:r>
            <a:endParaRPr lang="tr-TR" sz="2800" b="1" dirty="0"/>
          </a:p>
        </p:txBody>
      </p:sp>
      <p:sp>
        <p:nvSpPr>
          <p:cNvPr id="12" name="Yuvarlatılmış Dikdörtgen 11"/>
          <p:cNvSpPr/>
          <p:nvPr/>
        </p:nvSpPr>
        <p:spPr>
          <a:xfrm>
            <a:off x="585787" y="259557"/>
            <a:ext cx="4286250" cy="8429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VERLO TODO NEGRO</a:t>
            </a:r>
            <a:endParaRPr lang="tr-TR" sz="2800" b="1" dirty="0"/>
          </a:p>
        </p:txBody>
      </p:sp>
      <p:sp>
        <p:nvSpPr>
          <p:cNvPr id="13" name="Yuvarlatılmış Dikdörtgen 12"/>
          <p:cNvSpPr/>
          <p:nvPr/>
        </p:nvSpPr>
        <p:spPr>
          <a:xfrm>
            <a:off x="585787" y="2353865"/>
            <a:ext cx="4286250" cy="84296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UN CHISTE VERDE</a:t>
            </a:r>
            <a:endParaRPr lang="tr-TR" sz="2800" b="1" dirty="0"/>
          </a:p>
        </p:txBody>
      </p:sp>
      <p:sp>
        <p:nvSpPr>
          <p:cNvPr id="14" name="Yuvarlatılmış Dikdörtgen 13"/>
          <p:cNvSpPr/>
          <p:nvPr/>
        </p:nvSpPr>
        <p:spPr>
          <a:xfrm>
            <a:off x="585787" y="1306711"/>
            <a:ext cx="4286250" cy="84296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COMERSE UN MARRÓN</a:t>
            </a:r>
            <a:endParaRPr lang="tr-TR" sz="2800" b="1" dirty="0"/>
          </a:p>
        </p:txBody>
      </p:sp>
      <p:sp>
        <p:nvSpPr>
          <p:cNvPr id="15" name="Yuvarlatılmış Dikdörtgen 14"/>
          <p:cNvSpPr/>
          <p:nvPr/>
        </p:nvSpPr>
        <p:spPr>
          <a:xfrm>
            <a:off x="6422231" y="5781662"/>
            <a:ext cx="5322094" cy="84296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</a:rPr>
              <a:t>PARA GUSTOS, LOS COLORES</a:t>
            </a:r>
            <a:endParaRPr lang="tr-T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95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27188" y="1185864"/>
            <a:ext cx="8534400" cy="4443412"/>
          </a:xfrm>
        </p:spPr>
        <p:txBody>
          <a:bodyPr>
            <a:normAutofit fontScale="90000"/>
          </a:bodyPr>
          <a:lstStyle/>
          <a:p>
            <a:r>
              <a:rPr lang="es-ES" b="1" u="sng" dirty="0" smtClean="0"/>
              <a:t>Actividad en parejas</a:t>
            </a:r>
            <a:br>
              <a:rPr lang="es-ES" b="1" u="sng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CREAD UN DIÁLOGO EN EL QUE UTILICÉIS EL MAYOR NÚMERO DE EXPRESIONES CON COLORES.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871088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84375" y="1457326"/>
            <a:ext cx="8534400" cy="3265486"/>
          </a:xfrm>
        </p:spPr>
        <p:txBody>
          <a:bodyPr>
            <a:normAutofit/>
          </a:bodyPr>
          <a:lstStyle/>
          <a:p>
            <a:r>
              <a:rPr lang="es-ES" b="1" smtClean="0"/>
              <a:t>PARA PRACTICAR: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tr-TR" dirty="0">
                <a:hlinkClick r:id="rId2"/>
              </a:rPr>
              <a:t>https://www.profedeele.es/actividad/vocabulario/expresiones-colores/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4699406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</TotalTime>
  <Words>73</Words>
  <Application>Microsoft Office PowerPoint</Application>
  <PresentationFormat>Geniş ekran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Dilim</vt:lpstr>
      <vt:lpstr>Colores y expresiones</vt:lpstr>
      <vt:lpstr>Vamos a escuchar una canción.  1) Intentad completarla con los colores apropiados.  2) ¿con qué los compara?  3) ¿qué os ha parecido? </vt:lpstr>
      <vt:lpstr>¿qué otros colores sabéis?  Si tuvierais que continuar la letra de la canción... ¿con qué compararíais esos colores? </vt:lpstr>
      <vt:lpstr>¿qué expresiones con colores conocéis?  Lluvia de ideas. </vt:lpstr>
      <vt:lpstr>Actividad en parejas  definid el significado de las siguientes expresiones.   ¿qué significan y cuándo se utilizan? </vt:lpstr>
      <vt:lpstr>PowerPoint Sunusu</vt:lpstr>
      <vt:lpstr>Actividad en parejas   CREAD UN DIÁLOGO EN EL QUE UTILICÉIS EL MAYOR NÚMERO DE EXPRESIONES CON COLORES.   </vt:lpstr>
      <vt:lpstr>PARA PRACTICAR:   https://www.profedeele.es/actividad/vocabulario/expresiones-colores/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Colores y expresiones</dc:title>
  <dc:creator>Windows Kullanıcısı</dc:creator>
  <cp:lastModifiedBy>Windows Kullanıcısı</cp:lastModifiedBy>
  <cp:revision>6</cp:revision>
  <dcterms:created xsi:type="dcterms:W3CDTF">2020-05-22T21:53:07Z</dcterms:created>
  <dcterms:modified xsi:type="dcterms:W3CDTF">2020-05-22T22:10:43Z</dcterms:modified>
</cp:coreProperties>
</file>