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9"/>
  </p:notesMasterIdLst>
  <p:sldIdLst>
    <p:sldId id="256" r:id="rId2"/>
    <p:sldId id="329" r:id="rId3"/>
    <p:sldId id="369" r:id="rId4"/>
    <p:sldId id="330" r:id="rId5"/>
    <p:sldId id="331" r:id="rId6"/>
    <p:sldId id="370" r:id="rId7"/>
    <p:sldId id="401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uat Atasoy" initials="FA" lastIdx="1" clrIdx="0">
    <p:extLst>
      <p:ext uri="{19B8F6BF-5375-455C-9EA6-DF929625EA0E}">
        <p15:presenceInfo xmlns:p15="http://schemas.microsoft.com/office/powerpoint/2012/main" userId="393e570509190b1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72761" autoAdjust="0"/>
  </p:normalViewPr>
  <p:slideViewPr>
    <p:cSldViewPr>
      <p:cViewPr varScale="1">
        <p:scale>
          <a:sx n="64" d="100"/>
          <a:sy n="64" d="100"/>
        </p:scale>
        <p:origin x="2002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60C2E3-B69C-4E4D-8D37-975F0EF23DCB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dirty="0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41BAB7-E97D-43CA-8AB8-A4354C8634FC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39641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Batıda </a:t>
            </a:r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Caria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 doğuda </a:t>
            </a:r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Pamphilia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(Antalya) yöresi arasında kalan bölgedir.</a:t>
            </a:r>
          </a:p>
          <a:p>
            <a:pPr lvl="0"/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Hitler buradan ışık ülkesi olarak </a:t>
            </a:r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bahsetmektedir.Bununsebebi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özgürlüklerine 	çok düşkün olmalarındandır..</a:t>
            </a:r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Bürütüsün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Xantos’u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kuşatması sırasında savaşı 	kaybeden </a:t>
            </a:r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Xantoslular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ailelerini öldürdükten sonra şehrin içinde yapmış 	oldukları ateşe atlayarak topluca intihar etmişlerdir.</a:t>
            </a:r>
          </a:p>
          <a:p>
            <a:pPr lvl="0"/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 önemli kentleri </a:t>
            </a:r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Letoon,Patara,Simena,Xantos,Phellostur</a:t>
            </a:r>
            <a:endParaRPr lang="tr-T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Günümüze kadar ulaşan en önemli eseri ise kaya mezarlarıdır.</a:t>
            </a: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1BAB7-E97D-43CA-8AB8-A4354C8634FC}" type="slidenum">
              <a:rPr lang="tr-TR" smtClean="0"/>
              <a:pPr/>
              <a:t>2</a:t>
            </a:fld>
            <a:endParaRPr lang="tr-TR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1BAB7-E97D-43CA-8AB8-A4354C8634FC}" type="slidenum">
              <a:rPr lang="tr-TR" smtClean="0"/>
              <a:pPr/>
              <a:t>3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742388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Batıda </a:t>
            </a:r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Caria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 doğuda </a:t>
            </a:r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Pamphilia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(Antalya) yöresi arasında kalan bölgedir.</a:t>
            </a:r>
          </a:p>
          <a:p>
            <a:pPr lvl="0"/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Hitler buradan ışık ülkesi olarak </a:t>
            </a:r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bahsetmektedir.Bununsebebi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özgürlüklerine 	çok düşkün olmalarındandır..</a:t>
            </a:r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Bürütüsün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Xantos’u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kuşatması sırasında savaşı 	kaybeden </a:t>
            </a:r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Xantoslular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ailelerini öldürdükten sonra şehrin içinde yapmış 	oldukları ateşe atlayarak topluca intihar etmişlerdir.</a:t>
            </a:r>
          </a:p>
          <a:p>
            <a:pPr lvl="0"/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 önemli kentleri </a:t>
            </a:r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Letoon,Patara,Simena,Xantos,Phellostur</a:t>
            </a:r>
            <a:endParaRPr lang="tr-T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Günümüze kadar ulaşan en önemli eseri ise kaya mezarlarıdır.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1BAB7-E97D-43CA-8AB8-A4354C8634FC}" type="slidenum">
              <a:rPr lang="tr-TR" smtClean="0"/>
              <a:pPr/>
              <a:t>4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598067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İskenderAnadolu’ya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girince kültür ve uygarlıktan haberi olmayan Yunanlılar </a:t>
            </a:r>
          </a:p>
          <a:p>
            <a:pPr lvl="0"/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Anadolu’nun yüksek kültür ve uygarlıklarıyla tanışma fırsatı buldular.</a:t>
            </a:r>
          </a:p>
          <a:p>
            <a:pPr lvl="0"/>
            <a:endParaRPr lang="tr-T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Karanlık yunan kültürünün hakim olduğu Makedonlarla Anadolu kültürü  birleşince HELLENİZİM adında  yeni bir uygarlık doğmuştur.</a:t>
            </a:r>
          </a:p>
          <a:p>
            <a:pPr lvl="0"/>
            <a:endParaRPr lang="tr-T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Makedonlar devrinde </a:t>
            </a:r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edebiyat,astronomi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felsefede ilerlemeler olmuştur.</a:t>
            </a:r>
          </a:p>
          <a:p>
            <a:pPr lvl="0"/>
            <a:endParaRPr lang="tr-T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Tapınaklardan ziyade tiyatro yapımı yaygınlaşmıştır.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1BAB7-E97D-43CA-8AB8-A4354C8634FC}" type="slidenum">
              <a:rPr lang="tr-TR" smtClean="0"/>
              <a:pPr/>
              <a:t>5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989659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1BAB7-E97D-43CA-8AB8-A4354C8634FC}" type="slidenum">
              <a:rPr lang="tr-TR" smtClean="0"/>
              <a:pPr/>
              <a:t>6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176392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1BAB7-E97D-43CA-8AB8-A4354C8634FC}" type="slidenum">
              <a:rPr lang="tr-TR" smtClean="0"/>
              <a:pPr/>
              <a:t>7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999728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28" name="27 Başlık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cxnSp>
        <p:nvCxnSpPr>
          <p:cNvPr id="8" name="7 Düz Bağlayıcı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Düz Bağlayıcı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Oval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1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0" name="Unvan 1"/>
          <p:cNvSpPr txBox="1">
            <a:spLocks/>
          </p:cNvSpPr>
          <p:nvPr userDrawn="1"/>
        </p:nvSpPr>
        <p:spPr>
          <a:xfrm rot="19943020">
            <a:off x="-647523" y="2726433"/>
            <a:ext cx="10375743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0" dirty="0" smtClean="0">
                <a:ln w="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0" dirty="0">
              <a:ln w="0"/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İçerik Yer Tutucusu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6" name="15 Altbilgi Yer Tutucusu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cxnSp>
        <p:nvCxnSpPr>
          <p:cNvPr id="7" name="6 Düz Bağlayıcı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32" name="31 İçerik Yer Tutucusu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34" name="33 İçerik Yer Tutucusu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cxnSp>
        <p:nvCxnSpPr>
          <p:cNvPr id="10" name="9 Düz Bağlayıcı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Düz Bağlayıcı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6" name="Unvan 1"/>
          <p:cNvSpPr txBox="1">
            <a:spLocks/>
          </p:cNvSpPr>
          <p:nvPr userDrawn="1"/>
        </p:nvSpPr>
        <p:spPr>
          <a:xfrm rot="19943020">
            <a:off x="-647523" y="2726433"/>
            <a:ext cx="10375743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0" dirty="0" smtClean="0">
                <a:ln w="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0" dirty="0">
              <a:ln w="0"/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5" name="Unvan 1"/>
          <p:cNvSpPr txBox="1">
            <a:spLocks/>
          </p:cNvSpPr>
          <p:nvPr userDrawn="1"/>
        </p:nvSpPr>
        <p:spPr>
          <a:xfrm rot="19943020">
            <a:off x="-647523" y="2726433"/>
            <a:ext cx="10375743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0" dirty="0" smtClean="0">
                <a:ln w="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0" dirty="0">
              <a:ln w="0"/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İçerik Yer Tutucusu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31" name="30 Başlık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1" name="Unvan 1"/>
          <p:cNvSpPr txBox="1">
            <a:spLocks/>
          </p:cNvSpPr>
          <p:nvPr userDrawn="1"/>
        </p:nvSpPr>
        <p:spPr>
          <a:xfrm rot="19943020">
            <a:off x="-647523" y="2726433"/>
            <a:ext cx="10375743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0" dirty="0" smtClean="0">
                <a:ln w="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0" dirty="0">
              <a:ln w="0"/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tr-TR" dirty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1" name="Unvan 1"/>
          <p:cNvSpPr txBox="1">
            <a:spLocks/>
          </p:cNvSpPr>
          <p:nvPr userDrawn="1"/>
        </p:nvSpPr>
        <p:spPr>
          <a:xfrm rot="19943020">
            <a:off x="-647523" y="2726433"/>
            <a:ext cx="10375743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0" dirty="0" smtClean="0">
                <a:ln w="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0" dirty="0">
              <a:ln w="0"/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>
          <a:xfrm>
            <a:off x="457200" y="214290"/>
            <a:ext cx="8305800" cy="642942"/>
          </a:xfrm>
        </p:spPr>
        <p:txBody>
          <a:bodyPr/>
          <a:lstStyle/>
          <a:p>
            <a:r>
              <a:rPr lang="tr-TR" dirty="0"/>
              <a:t>ANADOLU UYGARLIKLARI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2378852" y="-447543"/>
            <a:ext cx="4857783" cy="8038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47708"/>
          </a:xfrm>
        </p:spPr>
        <p:txBody>
          <a:bodyPr>
            <a:normAutofit/>
          </a:bodyPr>
          <a:lstStyle/>
          <a:p>
            <a:pPr algn="ctr"/>
            <a:r>
              <a:rPr lang="tr-TR" sz="3200" dirty="0">
                <a:latin typeface="Times New Roman" pitchFamily="18" charset="0"/>
                <a:cs typeface="Times New Roman" pitchFamily="18" charset="0"/>
              </a:rPr>
              <a:t>LİKYA</a:t>
            </a:r>
          </a:p>
        </p:txBody>
      </p:sp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1142984"/>
            <a:ext cx="7929618" cy="4910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>
            <a:extLst>
              <a:ext uri="{FF2B5EF4-FFF2-40B4-BE49-F238E27FC236}">
                <a16:creationId xmlns:a16="http://schemas.microsoft.com/office/drawing/2014/main" id="{4EB28DCC-D579-41B0-BD82-B836C3663995}"/>
              </a:ext>
            </a:extLst>
          </p:cNvPr>
          <p:cNvSpPr/>
          <p:nvPr/>
        </p:nvSpPr>
        <p:spPr>
          <a:xfrm>
            <a:off x="251520" y="332656"/>
            <a:ext cx="871296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r-TR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Batıda </a:t>
            </a:r>
            <a:r>
              <a:rPr lang="tr-TR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Caria</a:t>
            </a:r>
            <a:r>
              <a:rPr lang="tr-TR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ile doğuda </a:t>
            </a:r>
            <a:r>
              <a:rPr lang="tr-TR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Pamphilia</a:t>
            </a:r>
            <a:r>
              <a:rPr lang="tr-TR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(Antalya) yöresi arasında kalan bölgedir.</a:t>
            </a:r>
          </a:p>
          <a:p>
            <a:pPr lvl="0"/>
            <a:endParaRPr lang="tr-T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r-TR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Hitler buradan </a:t>
            </a:r>
            <a:r>
              <a:rPr lang="tr-TR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ışık ülkesi </a:t>
            </a:r>
            <a:r>
              <a:rPr lang="tr-TR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olarak bahsetmektedir. Bunun sebebi </a:t>
            </a:r>
            <a:r>
              <a:rPr lang="tr-TR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özgürlüklerine çok düşkün </a:t>
            </a:r>
            <a:r>
              <a:rPr lang="tr-TR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olmalarındandır.</a:t>
            </a:r>
          </a:p>
          <a:p>
            <a:pPr lvl="0"/>
            <a:endParaRPr lang="tr-T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r-TR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Bürütüsün</a:t>
            </a:r>
            <a:r>
              <a:rPr lang="tr-TR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Xantos’u</a:t>
            </a:r>
            <a:r>
              <a:rPr lang="tr-TR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kuşatması sırasında savaşı kaybeden </a:t>
            </a:r>
            <a:r>
              <a:rPr lang="tr-TR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Xantoslular</a:t>
            </a:r>
            <a:r>
              <a:rPr lang="tr-TR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ailelerini öldürdükten sonra şehrin içinde yapmış oldukları ateşe atlayarak topluca intihar etmişlerdir.</a:t>
            </a:r>
          </a:p>
          <a:p>
            <a:pPr lvl="0"/>
            <a:endParaRPr lang="tr-T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r-TR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 önemli kentleri </a:t>
            </a:r>
            <a:r>
              <a:rPr lang="tr-TR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Letoon,Patara,Simena,Xantos,Phellostur</a:t>
            </a:r>
            <a:endParaRPr lang="tr-T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r-TR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Günümüze kadar ulaşan en önemli eseri ise </a:t>
            </a:r>
            <a:r>
              <a:rPr lang="tr-TR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kaya mezarlarıdır.</a:t>
            </a:r>
          </a:p>
        </p:txBody>
      </p:sp>
    </p:spTree>
    <p:extLst>
      <p:ext uri="{BB962C8B-B14F-4D97-AF65-F5344CB8AC3E}">
        <p14:creationId xmlns:p14="http://schemas.microsoft.com/office/powerpoint/2010/main" val="34311251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500042"/>
            <a:ext cx="8429684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76270"/>
          </a:xfrm>
        </p:spPr>
        <p:txBody>
          <a:bodyPr>
            <a:normAutofit/>
          </a:bodyPr>
          <a:lstStyle/>
          <a:p>
            <a:pPr algn="ctr"/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MAKEDONYALILAR-BÜYÜK İSKENDER-HELENİZM</a:t>
            </a:r>
          </a:p>
        </p:txBody>
      </p:sp>
      <p:sp>
        <p:nvSpPr>
          <p:cNvPr id="3" name="2 Dikdörtgen"/>
          <p:cNvSpPr/>
          <p:nvPr/>
        </p:nvSpPr>
        <p:spPr>
          <a:xfrm>
            <a:off x="2357422" y="1071546"/>
            <a:ext cx="550071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>
                <a:latin typeface="Times New Roman" pitchFamily="18" charset="0"/>
                <a:cs typeface="Times New Roman" pitchFamily="18" charset="0"/>
              </a:rPr>
              <a:t>II. Aleksandros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 , MÖ 336 - MÖ 323 yılları arasında Makedonya Kralı ve tarihteki en büyük imparatorudur. Makedonya Kralı II. Filip 'in oğlu. Türk tarih literatüründe ayrıca; 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Büyük İskender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İskender Rumî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İskender Yunani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ve 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Makedonyalı İskender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 olarak da bilinir.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57628"/>
            <a:ext cx="2357422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819150"/>
            <a:ext cx="2386691" cy="3038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57422" y="2714620"/>
            <a:ext cx="6572296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>
            <a:extLst>
              <a:ext uri="{FF2B5EF4-FFF2-40B4-BE49-F238E27FC236}">
                <a16:creationId xmlns:a16="http://schemas.microsoft.com/office/drawing/2014/main" id="{4EB28DCC-D579-41B0-BD82-B836C3663995}"/>
              </a:ext>
            </a:extLst>
          </p:cNvPr>
          <p:cNvSpPr/>
          <p:nvPr/>
        </p:nvSpPr>
        <p:spPr>
          <a:xfrm>
            <a:off x="215516" y="181957"/>
            <a:ext cx="8712968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r-TR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İskenderAnadolu’ya</a:t>
            </a:r>
            <a:r>
              <a:rPr lang="tr-TR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girince kültür ve uygarlıktan haberi olmayan Yunanlılar 	Anadolu’nun yüksek kültür ve uygarlıklarıyla tanışma fırsatı buldular.</a:t>
            </a:r>
          </a:p>
          <a:p>
            <a:pPr lvl="0"/>
            <a:endParaRPr lang="tr-TR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r-TR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Karanlık yunan kültürünün hakim olduğu Makedonlarla Anadolu kültürü 	birleşince HELLENİZİM adında  yeni bir uygarlık doğmuştur</a:t>
            </a:r>
          </a:p>
          <a:p>
            <a:pPr lvl="0"/>
            <a:endParaRPr lang="tr-TR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r-TR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Makedonlar devrinde </a:t>
            </a:r>
            <a:r>
              <a:rPr lang="tr-TR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edebiyat,astronomi</a:t>
            </a:r>
            <a:r>
              <a:rPr lang="tr-TR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ve felsefede ilerlemeler olmuştur.</a:t>
            </a:r>
          </a:p>
          <a:p>
            <a:pPr lvl="0"/>
            <a:endParaRPr lang="tr-TR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r-TR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Tapınaklardan ziyade tiyatro yapımı yaygınlaşmıştır.</a:t>
            </a:r>
          </a:p>
        </p:txBody>
      </p:sp>
    </p:spTree>
    <p:extLst>
      <p:ext uri="{BB962C8B-B14F-4D97-AF65-F5344CB8AC3E}">
        <p14:creationId xmlns:p14="http://schemas.microsoft.com/office/powerpoint/2010/main" val="18809750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7504" y="620688"/>
            <a:ext cx="8640960" cy="43011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182880" algn="just">
              <a:spcBef>
                <a:spcPts val="100"/>
              </a:spcBef>
              <a:spcAft>
                <a:spcPts val="100"/>
              </a:spcAft>
            </a:pPr>
            <a:r>
              <a:rPr lang="tr-TR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KAYNAKÇA:</a:t>
            </a:r>
          </a:p>
          <a:p>
            <a:pPr marL="274320" indent="-182880" algn="just">
              <a:spcBef>
                <a:spcPts val="100"/>
              </a:spcBef>
              <a:spcAft>
                <a:spcPts val="100"/>
              </a:spcAft>
            </a:pPr>
            <a:endParaRPr lang="tr-TR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8640" indent="-457200" algn="just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Fazıl </a:t>
            </a:r>
            <a:r>
              <a:rPr lang="tr-T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Şenol, Türkiye Turizm Coğrafyası, Detay Yayıncılık</a:t>
            </a:r>
          </a:p>
          <a:p>
            <a:pPr marL="548640" indent="-457200" algn="just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endParaRPr lang="tr-TR" sz="28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8640" indent="-457200" algn="just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Mehmet </a:t>
            </a:r>
            <a:r>
              <a:rPr lang="tr-T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Gürdal, Türkiye Turizm Coğrafyası, </a:t>
            </a:r>
            <a:r>
              <a:rPr lang="tr-TR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Nobel Yayıncılık</a:t>
            </a:r>
            <a:endParaRPr lang="tr-TR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tr-TR" sz="2800" dirty="0" smtClean="0">
              <a:latin typeface="Times New Roman" panose="02020603050405020304" pitchFamily="18" charset="0"/>
              <a:ea typeface="MS Mincho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Gürhan </a:t>
            </a:r>
            <a:r>
              <a:rPr lang="tr-TR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Aktaş, Türkiye Turizm Coğrafyası, Detay </a:t>
            </a:r>
            <a:r>
              <a:rPr lang="tr-TR" sz="2800" dirty="0" smtClean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 Yayıncılık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2142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ğıt">
  <a:themeElements>
    <a:clrScheme name="Kağıt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Kağıt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Kağıt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1073</TotalTime>
  <Words>194</Words>
  <Application>Microsoft Office PowerPoint</Application>
  <PresentationFormat>Ekran Gösterisi (4:3)</PresentationFormat>
  <Paragraphs>48</Paragraphs>
  <Slides>7</Slides>
  <Notes>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5" baseType="lpstr">
      <vt:lpstr>Arial</vt:lpstr>
      <vt:lpstr>Calibri</vt:lpstr>
      <vt:lpstr>Constantia</vt:lpstr>
      <vt:lpstr>MS Mincho</vt:lpstr>
      <vt:lpstr>Times New Roman</vt:lpstr>
      <vt:lpstr>Verdana</vt:lpstr>
      <vt:lpstr>Wingdings 2</vt:lpstr>
      <vt:lpstr>Kağıt</vt:lpstr>
      <vt:lpstr>ANADOLU UYGARLIKLARI</vt:lpstr>
      <vt:lpstr>LİKYA</vt:lpstr>
      <vt:lpstr>PowerPoint Sunusu</vt:lpstr>
      <vt:lpstr>PowerPoint Sunusu</vt:lpstr>
      <vt:lpstr>MAKEDONYALILAR-BÜYÜK İSKENDER-HELENİZM</vt:lpstr>
      <vt:lpstr>PowerPoint Sunusu</vt:lpstr>
      <vt:lpstr>PowerPoint Sunusu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HİTİLER(ETİLER)</dc:title>
  <dc:creator>Microsoft-PC</dc:creator>
  <cp:lastModifiedBy>Fuat Atasoy</cp:lastModifiedBy>
  <cp:revision>146</cp:revision>
  <dcterms:created xsi:type="dcterms:W3CDTF">2013-09-16T15:17:53Z</dcterms:created>
  <dcterms:modified xsi:type="dcterms:W3CDTF">2019-05-02T13:00:09Z</dcterms:modified>
</cp:coreProperties>
</file>