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329" r:id="rId3"/>
    <p:sldId id="369" r:id="rId4"/>
    <p:sldId id="330" r:id="rId5"/>
    <p:sldId id="331" r:id="rId6"/>
    <p:sldId id="370" r:id="rId7"/>
    <p:sldId id="401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t Atasoy" initials="FA" lastIdx="1" clrIdx="0">
    <p:extLst>
      <p:ext uri="{19B8F6BF-5375-455C-9EA6-DF929625EA0E}">
        <p15:presenceInfo xmlns:p15="http://schemas.microsoft.com/office/powerpoint/2012/main" userId="393e570509190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761" autoAdjust="0"/>
  </p:normalViewPr>
  <p:slideViewPr>
    <p:cSldViewPr>
      <p:cViewPr varScale="1">
        <p:scale>
          <a:sx n="64" d="100"/>
          <a:sy n="64" d="100"/>
        </p:scale>
        <p:origin x="20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C2E3-B69C-4E4D-8D37-975F0EF23DCB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AB7-E97D-43CA-8AB8-A4354C8634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Batıda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doğuda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Pamphilia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(Antalya) yöresi arasında kalan bölgedir.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Hitler buradan ışık ülkesi olarak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bahsetmektedir.Bununsebebi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özgürlüklerine 	çok düşkün olmalarındandır..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Bürütüsün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Xantos’u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kuşatması sırasında savaşı 	kaybeden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Xantoslular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ailelerini öldürdükten sonra şehrin içinde yapmış 	oldukları ateşe atlayarak topluca intihar etmişlerdir.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önemli kentleri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Letoon,Patara,Simena,Xantos,Phellostur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Günümüze kadar ulaşan en önemli eseri ise kaya mezarlarıdır.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2</a:t>
            </a:fld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423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Batıda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ile doğuda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Pamphilia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(Antalya) yöresi arasında kalan bölgedir.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Hitler buradan ışık ülkesi olarak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bahsetmektedir.Bununsebebi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özgürlüklerine 	çok düşkün olmalarındandır..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Bürütüsün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Xantos’u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kuşatması sırasında savaşı 	kaybeden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Xantoslular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ailelerini öldürdükten sonra şehrin içinde yapmış 	oldukları ateşe atlayarak topluca intihar etmişlerdir.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önemli kentleri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Letoon,Patara,Simena,Xantos,Phellostur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Günümüze kadar ulaşan en önemli eseri ise kaya mezarlarıdır.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80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İskenderAnadolu’ya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girince kültür ve uygarlıktan haberi olmayan Yunanlılar 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Anadolu’nun yüksek kültür ve uygarlıklarıyla tanışma fırsatı buldular.</a:t>
            </a:r>
          </a:p>
          <a:p>
            <a:pPr lvl="0"/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Karanlık yunan kültürünün hakim olduğu Makedonlarla Anadolu kültürü  birleşince HELLENİZİM adında  yeni bir uygarlık doğmuştur.</a:t>
            </a:r>
          </a:p>
          <a:p>
            <a:pPr lvl="0"/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Makedonlar devrinde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edebiyat,astronomi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felsefede ilerlemeler olmuştur.</a:t>
            </a:r>
          </a:p>
          <a:p>
            <a:pPr lvl="0"/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Tapınaklardan ziyade tiyatro yapımı yaygınlaşmıştır.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896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763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642942"/>
          </a:xfrm>
        </p:spPr>
        <p:txBody>
          <a:bodyPr/>
          <a:lstStyle/>
          <a:p>
            <a:r>
              <a:rPr lang="tr-TR" dirty="0"/>
              <a:t>ANADOLU UYGARLIKLARI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78852" y="-447543"/>
            <a:ext cx="4857783" cy="80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LİKYA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929618" cy="491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EB28DCC-D579-41B0-BD82-B836C3663995}"/>
              </a:ext>
            </a:extLst>
          </p:cNvPr>
          <p:cNvSpPr/>
          <p:nvPr/>
        </p:nvSpPr>
        <p:spPr>
          <a:xfrm>
            <a:off x="251520" y="33265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Batıda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Caria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doğuda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Pamphilia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(Antalya) yöresi arasında kalan bölgedir.</a:t>
            </a:r>
          </a:p>
          <a:p>
            <a:pPr lvl="0"/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Hitler buradan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ışık ülkesi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bahsetmektedir. Bunun sebebi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özgürlüklerine çok düşkün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olmalarındandır.</a:t>
            </a:r>
          </a:p>
          <a:p>
            <a:pPr lvl="0"/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Bürütüsün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Xantos’u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kuşatması sırasında savaşı kaybeden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Xantoslular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ailelerini öldürdükten sonra şehrin içinde yapmış oldukları ateşe atlayarak topluca intihar etmişlerdir.</a:t>
            </a:r>
          </a:p>
          <a:p>
            <a:pPr lvl="0"/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önemli kentleri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Letoon,Patara,Simena,Xantos,Phellostur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Günümüze kadar ulaşan en önemli eseri ise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kaya mezarlarıdır.</a:t>
            </a:r>
          </a:p>
        </p:txBody>
      </p:sp>
    </p:spTree>
    <p:extLst>
      <p:ext uri="{BB962C8B-B14F-4D97-AF65-F5344CB8AC3E}">
        <p14:creationId xmlns:p14="http://schemas.microsoft.com/office/powerpoint/2010/main" val="343112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MAKEDONYALILAR-BÜYÜK İSKENDER-HELENİZM</a:t>
            </a:r>
          </a:p>
        </p:txBody>
      </p:sp>
      <p:sp>
        <p:nvSpPr>
          <p:cNvPr id="3" name="2 Dikdörtgen"/>
          <p:cNvSpPr/>
          <p:nvPr/>
        </p:nvSpPr>
        <p:spPr>
          <a:xfrm>
            <a:off x="2357422" y="1071546"/>
            <a:ext cx="5500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Times New Roman" pitchFamily="18" charset="0"/>
                <a:cs typeface="Times New Roman" pitchFamily="18" charset="0"/>
              </a:rPr>
              <a:t>II. Aleksandros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 , MÖ 336 - MÖ 323 yılları arasında Makedonya Kralı ve tarihteki en büyük imparatorudur. Makedonya Kralı II. Filip 'in oğlu. Türk tarih literatüründe ayrıca; 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Büyük İskender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İskender Rumî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İskender Yunani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 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Makedonyalı İskender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 olarak da bilinir.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235742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19150"/>
            <a:ext cx="2386691" cy="303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714620"/>
            <a:ext cx="65722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EB28DCC-D579-41B0-BD82-B836C3663995}"/>
              </a:ext>
            </a:extLst>
          </p:cNvPr>
          <p:cNvSpPr/>
          <p:nvPr/>
        </p:nvSpPr>
        <p:spPr>
          <a:xfrm>
            <a:off x="215516" y="181957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İskenderAnadolu’ya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girince kültür ve uygarlıktan haberi olmayan Yunanlılar 	Anadolu’nun yüksek kültür ve uygarlıklarıyla tanışma fırsatı buldular.</a:t>
            </a:r>
          </a:p>
          <a:p>
            <a:pPr lvl="0"/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Karanlık yunan kültürünün hakim olduğu Makedonlarla Anadolu kültürü 	birleşince HELLENİZİM adında  yeni bir uygarlık doğmuştur</a:t>
            </a:r>
          </a:p>
          <a:p>
            <a:pPr lvl="0"/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Makedonlar devrinde </a:t>
            </a:r>
            <a:r>
              <a:rPr lang="tr-T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edebiyat,astronomi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felsefede ilerlemeler olmuştur.</a:t>
            </a:r>
          </a:p>
          <a:p>
            <a:pPr lvl="0"/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Tapınaklardan ziyade tiyatro yapımı yaygınlaşmıştır.</a:t>
            </a:r>
          </a:p>
        </p:txBody>
      </p:sp>
    </p:spTree>
    <p:extLst>
      <p:ext uri="{BB962C8B-B14F-4D97-AF65-F5344CB8AC3E}">
        <p14:creationId xmlns:p14="http://schemas.microsoft.com/office/powerpoint/2010/main" val="188097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KAYNAKÇA:</a:t>
            </a:r>
          </a:p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endParaRPr lang="tr-T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Fazıl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Şenol, Türkiye Turizm Coğrafyası, Detay Yayıncılık</a:t>
            </a: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Mehmet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Gürdal, Türkiye Turizm Coğrafyası, </a:t>
            </a: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Nobel Yayıncılık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Gürhan </a:t>
            </a:r>
            <a:r>
              <a:rPr lang="tr-TR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Aktaş, Türkiye Turizm Coğrafyası, Detay </a:t>
            </a: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Yayıncılık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1073</TotalTime>
  <Words>194</Words>
  <Application>Microsoft Office PowerPoint</Application>
  <PresentationFormat>Ekran Gösterisi (4:3)</PresentationFormat>
  <Paragraphs>48</Paragraphs>
  <Slides>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Calibri</vt:lpstr>
      <vt:lpstr>Constantia</vt:lpstr>
      <vt:lpstr>MS Mincho</vt:lpstr>
      <vt:lpstr>Times New Roman</vt:lpstr>
      <vt:lpstr>Verdana</vt:lpstr>
      <vt:lpstr>Wingdings 2</vt:lpstr>
      <vt:lpstr>Kağıt</vt:lpstr>
      <vt:lpstr>ANADOLU UYGARLIKLARI</vt:lpstr>
      <vt:lpstr>LİKYA</vt:lpstr>
      <vt:lpstr>PowerPoint Sunusu</vt:lpstr>
      <vt:lpstr>PowerPoint Sunusu</vt:lpstr>
      <vt:lpstr>MAKEDONYALILAR-BÜYÜK İSKENDER-HELENİZM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HİTİLER(ETİLER)</dc:title>
  <dc:creator>Microsoft-PC</dc:creator>
  <cp:lastModifiedBy>Fuat Atasoy</cp:lastModifiedBy>
  <cp:revision>146</cp:revision>
  <dcterms:created xsi:type="dcterms:W3CDTF">2013-09-16T15:17:53Z</dcterms:created>
  <dcterms:modified xsi:type="dcterms:W3CDTF">2019-05-02T13:00:09Z</dcterms:modified>
</cp:coreProperties>
</file>