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25.09.2014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25.09.2014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25.09.2014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25.09.2014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25.09.2014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25.09.2014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25.09.2014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25.09.2014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25.09.2014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25.09.2014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25.09.2014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25.09.2014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1828800"/>
            <a:ext cx="3328360" cy="2176272"/>
          </a:xfrm>
        </p:spPr>
        <p:txBody>
          <a:bodyPr>
            <a:normAutofit/>
          </a:bodyPr>
          <a:lstStyle/>
          <a:p>
            <a:r>
              <a:rPr lang="tr-TR" sz="3600" b="0" dirty="0" smtClean="0">
                <a:ln w="12700">
                  <a:solidFill>
                    <a:schemeClr val="tx2"/>
                  </a:solidFill>
                  <a:bevel/>
                </a:ln>
                <a:effectLst/>
              </a:rPr>
              <a:t>Nasıl </a:t>
            </a:r>
            <a:r>
              <a:rPr lang="tr-TR" sz="3600" b="0" dirty="0" smtClean="0">
                <a:effectLst/>
              </a:rPr>
              <a:t>öğretmeliyim?</a:t>
            </a:r>
            <a:endParaRPr lang="tr-TR" sz="3600" b="0" dirty="0">
              <a:effectLst/>
            </a:endParaRPr>
          </a:p>
        </p:txBody>
      </p:sp>
      <p:sp>
        <p:nvSpPr>
          <p:cNvPr id="9" name="Metin Yer Tutucusu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91" b="8491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508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2800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sz="3200" dirty="0"/>
              <a:t>Din Kültürü ve Ahlak Bilgisi dersinde niçin özel öğretim yöntemlerine ihtiyaç vardır?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173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Toplumsal </a:t>
            </a:r>
            <a:r>
              <a:rPr lang="tr-TR" dirty="0" smtClean="0"/>
              <a:t>değişme</a:t>
            </a:r>
            <a:endParaRPr lang="tr-TR" dirty="0"/>
          </a:p>
          <a:p>
            <a:r>
              <a:rPr lang="tr-TR" dirty="0" smtClean="0"/>
              <a:t>İnsan algısındaki değişim</a:t>
            </a:r>
          </a:p>
          <a:p>
            <a:r>
              <a:rPr lang="tr-TR" dirty="0" smtClean="0"/>
              <a:t>İç kontrol ihtiyacı</a:t>
            </a:r>
          </a:p>
          <a:p>
            <a:r>
              <a:rPr lang="tr-TR" dirty="0" smtClean="0"/>
              <a:t>Değişen yaşam biçimi</a:t>
            </a:r>
          </a:p>
        </p:txBody>
      </p:sp>
    </p:spTree>
    <p:extLst>
      <p:ext uri="{BB962C8B-B14F-4D97-AF65-F5344CB8AC3E}">
        <p14:creationId xmlns:p14="http://schemas.microsoft.com/office/powerpoint/2010/main" val="1294891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Eğitimdeki </a:t>
            </a:r>
            <a:r>
              <a:rPr lang="tr-TR" dirty="0" smtClean="0"/>
              <a:t>değişmeler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tr-TR" dirty="0"/>
              <a:t> </a:t>
            </a:r>
            <a:r>
              <a:rPr lang="tr-TR" dirty="0" smtClean="0"/>
              <a:t> Geleneksel anlayışta;</a:t>
            </a:r>
          </a:p>
          <a:p>
            <a:r>
              <a:rPr lang="tr-TR" dirty="0" smtClean="0"/>
              <a:t>Bilgi kesindir.</a:t>
            </a:r>
          </a:p>
          <a:p>
            <a:r>
              <a:rPr lang="tr-TR" dirty="0" smtClean="0"/>
              <a:t>Eğitim öğrenciye bilgi yüklemek için verilir.</a:t>
            </a:r>
          </a:p>
          <a:p>
            <a:r>
              <a:rPr lang="tr-TR" dirty="0" smtClean="0"/>
              <a:t>Bilgi gelecekte kullanmak için verilir</a:t>
            </a:r>
          </a:p>
          <a:p>
            <a:r>
              <a:rPr lang="tr-TR" dirty="0" smtClean="0"/>
              <a:t>Bilgilenme bilimin aktarılmasıyla gerçekleşir.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73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Değişen din anlayışı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 insan için gelmiştir. İnsanın problemlerine çözüm üretebilmesi,  değişen her zaman ve mekanda yeniden anlaşılmasıyla mümkün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904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/>
              <a:t>Öğrenme ve öğretme kuramlarındaki değişme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Eskiden daha çok davranışçı yaklaşımların görüşleri çerçevesinde öğrenme açıklanmaya çalışılıyordu.</a:t>
            </a:r>
          </a:p>
          <a:p>
            <a:r>
              <a:rPr lang="tr-TR" dirty="0" smtClean="0"/>
              <a:t>Yeni değerler öğrenmede anlama, düşünme, duyuş ve yaratma gibi kavramları ön plana çıkarıyor.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796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Geleneksel din öğretimi;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Ezberci</a:t>
            </a:r>
          </a:p>
          <a:p>
            <a:r>
              <a:rPr lang="tr-TR" dirty="0" smtClean="0"/>
              <a:t>Nakilci</a:t>
            </a:r>
          </a:p>
          <a:p>
            <a:r>
              <a:rPr lang="tr-TR" dirty="0" smtClean="0"/>
              <a:t>Bilginin üretilmemesi</a:t>
            </a:r>
          </a:p>
          <a:p>
            <a:r>
              <a:rPr lang="tr-TR" dirty="0" smtClean="0"/>
              <a:t>Öğretmenin tek otorite olması</a:t>
            </a:r>
          </a:p>
          <a:p>
            <a:r>
              <a:rPr lang="tr-TR" dirty="0" smtClean="0"/>
              <a:t>Öğrenci merkezli olmaması gibi konularda eleştirilmektedir.</a:t>
            </a:r>
          </a:p>
        </p:txBody>
      </p:sp>
    </p:spTree>
    <p:extLst>
      <p:ext uri="{BB962C8B-B14F-4D97-AF65-F5344CB8AC3E}">
        <p14:creationId xmlns:p14="http://schemas.microsoft.com/office/powerpoint/2010/main" val="405898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>
          <a:xfrm>
            <a:off x="914400" y="2516625"/>
            <a:ext cx="7315200" cy="1560448"/>
          </a:xfrm>
        </p:spPr>
        <p:txBody>
          <a:bodyPr/>
          <a:lstStyle/>
          <a:p>
            <a:pPr algn="ctr"/>
            <a:r>
              <a:rPr lang="tr-TR" dirty="0" smtClean="0"/>
              <a:t>Din kültürü ve ahlak bilgisi öğretim programı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914400" y="4365104"/>
            <a:ext cx="7315200" cy="1946058"/>
          </a:xfrm>
        </p:spPr>
        <p:txBody>
          <a:bodyPr/>
          <a:lstStyle/>
          <a:p>
            <a:pPr algn="ctr"/>
            <a:r>
              <a:rPr lang="tr-TR" dirty="0" smtClean="0"/>
              <a:t>Geleneksel anlayış yerine bilgi toplumunun ihtiyaç duyduğu bir din anlayışı getirmektedir.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057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611560" y="764704"/>
            <a:ext cx="7272808" cy="5544021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/>
              <a:t>İnsanlık tarihi boyunca birey ve toplum üzerinde etkili olan dinin doğru anlaşılmasına ve yorumlanmasına katkıda bulunmayı,</a:t>
            </a:r>
          </a:p>
          <a:p>
            <a:pPr algn="just"/>
            <a:r>
              <a:rPr lang="tr-TR" sz="2400" dirty="0" smtClean="0"/>
              <a:t>Evrensel boyutta insanlar, toplumlar ve milletlerarası ilişkilerde, dinin önemli bir etken olduğu, bu ilişkilerin olumlu yönde gelişmesine yönelik bir din öğretimi yapılmasını</a:t>
            </a:r>
          </a:p>
          <a:p>
            <a:pPr algn="just"/>
            <a:r>
              <a:rPr lang="tr-TR" sz="2400" dirty="0" smtClean="0"/>
              <a:t>Dinin insan yaşamına anlam kazandırmasını</a:t>
            </a:r>
          </a:p>
          <a:p>
            <a:pPr algn="just"/>
            <a:r>
              <a:rPr lang="tr-TR" sz="2400" dirty="0" smtClean="0"/>
              <a:t>Mezheplerin dinin anlayış biçimleri olduğunu</a:t>
            </a:r>
          </a:p>
          <a:p>
            <a:pPr algn="just"/>
            <a:r>
              <a:rPr lang="tr-TR" sz="2400" dirty="0" smtClean="0"/>
              <a:t>Dinin hükümlerinin çağlara göre yorumlanarak evrenselliğinin fark edilmesini </a:t>
            </a:r>
          </a:p>
          <a:p>
            <a:pPr marL="45720" indent="0" algn="just">
              <a:buNone/>
            </a:pPr>
            <a:r>
              <a:rPr lang="tr-TR" sz="2400" dirty="0"/>
              <a:t>	</a:t>
            </a:r>
            <a:r>
              <a:rPr lang="tr-TR" sz="2400" dirty="0" smtClean="0"/>
              <a:t>				</a:t>
            </a:r>
          </a:p>
          <a:p>
            <a:pPr marL="45720" indent="0" algn="just">
              <a:buNone/>
            </a:pPr>
            <a:r>
              <a:rPr lang="tr-TR" sz="2400" dirty="0"/>
              <a:t>	</a:t>
            </a:r>
            <a:r>
              <a:rPr lang="tr-TR" sz="2400" dirty="0" smtClean="0"/>
              <a:t>				</a:t>
            </a:r>
            <a:r>
              <a:rPr lang="tr-TR" sz="2400" i="1" dirty="0" smtClean="0"/>
              <a:t> hedeflemektedir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8313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ktif">
  <a:themeElements>
    <a:clrScheme name="Perspektif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ktif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26</TotalTime>
  <Words>206</Words>
  <Application>Microsoft Office PowerPoint</Application>
  <PresentationFormat>Ekran Gösterisi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Perspektif</vt:lpstr>
      <vt:lpstr>Nasıl öğretmeliyim?</vt:lpstr>
      <vt:lpstr>PowerPoint Sunusu</vt:lpstr>
      <vt:lpstr>PowerPoint Sunusu</vt:lpstr>
      <vt:lpstr>Eğitimdeki değişmeler</vt:lpstr>
      <vt:lpstr>Değişen din anlayışı</vt:lpstr>
      <vt:lpstr>Öğrenme ve öğretme kuramlarındaki değişme</vt:lpstr>
      <vt:lpstr>Geleneksel din öğretimi;</vt:lpstr>
      <vt:lpstr>Din kültürü ve ahlak bilgisi öğretim programı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Nasıl öğretmeliyim?</dc:title>
  <dc:creator>fatmac</dc:creator>
  <cp:lastModifiedBy>user</cp:lastModifiedBy>
  <cp:revision>4</cp:revision>
  <dcterms:created xsi:type="dcterms:W3CDTF">2014-09-25T06:35:00Z</dcterms:created>
  <dcterms:modified xsi:type="dcterms:W3CDTF">2014-09-25T07:11:29Z</dcterms:modified>
</cp:coreProperties>
</file>