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1" r:id="rId3"/>
    <p:sldId id="298" r:id="rId4"/>
    <p:sldId id="277" r:id="rId5"/>
    <p:sldId id="278" r:id="rId6"/>
    <p:sldId id="279" r:id="rId7"/>
    <p:sldId id="299" r:id="rId8"/>
    <p:sldId id="280" r:id="rId9"/>
    <p:sldId id="281" r:id="rId10"/>
    <p:sldId id="282" r:id="rId11"/>
    <p:sldId id="283" r:id="rId12"/>
    <p:sldId id="308" r:id="rId13"/>
    <p:sldId id="300" r:id="rId14"/>
    <p:sldId id="284" r:id="rId15"/>
    <p:sldId id="285" r:id="rId16"/>
    <p:sldId id="286" r:id="rId17"/>
    <p:sldId id="287" r:id="rId18"/>
    <p:sldId id="290" r:id="rId19"/>
    <p:sldId id="291" r:id="rId20"/>
    <p:sldId id="301" r:id="rId21"/>
    <p:sldId id="305" r:id="rId22"/>
    <p:sldId id="293" r:id="rId23"/>
    <p:sldId id="294" r:id="rId24"/>
    <p:sldId id="295" r:id="rId25"/>
    <p:sldId id="309" r:id="rId26"/>
    <p:sldId id="302" r:id="rId27"/>
    <p:sldId id="258" r:id="rId28"/>
    <p:sldId id="275" r:id="rId29"/>
    <p:sldId id="260" r:id="rId30"/>
    <p:sldId id="261" r:id="rId31"/>
    <p:sldId id="264" r:id="rId32"/>
    <p:sldId id="265" r:id="rId33"/>
    <p:sldId id="262" r:id="rId34"/>
    <p:sldId id="263" r:id="rId35"/>
    <p:sldId id="266" r:id="rId36"/>
    <p:sldId id="313" r:id="rId37"/>
    <p:sldId id="303" r:id="rId38"/>
    <p:sldId id="267" r:id="rId39"/>
    <p:sldId id="268" r:id="rId40"/>
    <p:sldId id="269" r:id="rId41"/>
    <p:sldId id="296" r:id="rId42"/>
    <p:sldId id="270" r:id="rId43"/>
    <p:sldId id="271" r:id="rId44"/>
    <p:sldId id="297" r:id="rId45"/>
    <p:sldId id="272" r:id="rId46"/>
    <p:sldId id="304" r:id="rId47"/>
    <p:sldId id="312" r:id="rId48"/>
    <p:sldId id="274"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F8524-89FA-4D96-9291-5887304EB12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2F00C342-37E1-4923-9A31-4037625F7CC3}">
      <dgm:prSet phldrT="[Metin]"/>
      <dgm:spPr/>
      <dgm:t>
        <a:bodyPr/>
        <a:lstStyle/>
        <a:p>
          <a:r>
            <a:rPr lang="tr-TR" dirty="0" smtClean="0"/>
            <a:t>Aşamalar </a:t>
          </a:r>
          <a:endParaRPr lang="tr-TR" dirty="0"/>
        </a:p>
      </dgm:t>
    </dgm:pt>
    <dgm:pt modelId="{41DD1611-1A78-43BC-BA54-DC965AC1E48E}" type="parTrans" cxnId="{5840C849-8304-405D-9752-AD230DCA2A97}">
      <dgm:prSet/>
      <dgm:spPr/>
      <dgm:t>
        <a:bodyPr/>
        <a:lstStyle/>
        <a:p>
          <a:endParaRPr lang="tr-TR"/>
        </a:p>
      </dgm:t>
    </dgm:pt>
    <dgm:pt modelId="{17CBEAD2-F54F-40E8-9F9C-570A0D7D18CF}" type="sibTrans" cxnId="{5840C849-8304-405D-9752-AD230DCA2A97}">
      <dgm:prSet/>
      <dgm:spPr/>
      <dgm:t>
        <a:bodyPr/>
        <a:lstStyle/>
        <a:p>
          <a:endParaRPr lang="tr-TR"/>
        </a:p>
      </dgm:t>
    </dgm:pt>
    <dgm:pt modelId="{24E1910E-4AFC-40F4-A187-E9AFCF8A28A7}">
      <dgm:prSet phldrT="[Metin]"/>
      <dgm:spPr/>
      <dgm:t>
        <a:bodyPr/>
        <a:lstStyle/>
        <a:p>
          <a:r>
            <a:rPr lang="tr-TR" dirty="0" smtClean="0"/>
            <a:t>Yazma öncesi hazırlık </a:t>
          </a:r>
          <a:endParaRPr lang="tr-TR" dirty="0"/>
        </a:p>
      </dgm:t>
    </dgm:pt>
    <dgm:pt modelId="{35AB1848-D176-4959-99B8-8287272E886E}" type="parTrans" cxnId="{D4B2DC10-CCB6-4E26-8230-D361020701F5}">
      <dgm:prSet/>
      <dgm:spPr/>
      <dgm:t>
        <a:bodyPr/>
        <a:lstStyle/>
        <a:p>
          <a:endParaRPr lang="tr-TR"/>
        </a:p>
      </dgm:t>
    </dgm:pt>
    <dgm:pt modelId="{131CBAFC-89B2-49BE-9CAA-C89CE12063D7}" type="sibTrans" cxnId="{D4B2DC10-CCB6-4E26-8230-D361020701F5}">
      <dgm:prSet/>
      <dgm:spPr/>
      <dgm:t>
        <a:bodyPr/>
        <a:lstStyle/>
        <a:p>
          <a:endParaRPr lang="tr-TR"/>
        </a:p>
      </dgm:t>
    </dgm:pt>
    <dgm:pt modelId="{77B85468-CB8B-4AF2-9E50-8B2FC1E999E1}">
      <dgm:prSet phldrT="[Metin]"/>
      <dgm:spPr/>
      <dgm:t>
        <a:bodyPr/>
        <a:lstStyle/>
        <a:p>
          <a:r>
            <a:rPr lang="tr-TR" dirty="0" smtClean="0"/>
            <a:t>Yazma aşaması </a:t>
          </a:r>
          <a:endParaRPr lang="tr-TR" dirty="0"/>
        </a:p>
      </dgm:t>
    </dgm:pt>
    <dgm:pt modelId="{2C368C15-48DB-4102-B0CD-0B4591DD1F8C}" type="parTrans" cxnId="{35073CCE-28D3-4CE3-8D89-5AE7F19E7912}">
      <dgm:prSet/>
      <dgm:spPr/>
      <dgm:t>
        <a:bodyPr/>
        <a:lstStyle/>
        <a:p>
          <a:endParaRPr lang="tr-TR"/>
        </a:p>
      </dgm:t>
    </dgm:pt>
    <dgm:pt modelId="{6F9297FE-AEFF-43C1-BA98-1CB6DDDC94DA}" type="sibTrans" cxnId="{35073CCE-28D3-4CE3-8D89-5AE7F19E7912}">
      <dgm:prSet/>
      <dgm:spPr/>
      <dgm:t>
        <a:bodyPr/>
        <a:lstStyle/>
        <a:p>
          <a:endParaRPr lang="tr-TR"/>
        </a:p>
      </dgm:t>
    </dgm:pt>
    <dgm:pt modelId="{63215016-9DDA-4E15-871F-6A5CD2F79006}">
      <dgm:prSet phldrT="[Metin]"/>
      <dgm:spPr/>
      <dgm:t>
        <a:bodyPr/>
        <a:lstStyle/>
        <a:p>
          <a:r>
            <a:rPr lang="tr-TR" dirty="0" smtClean="0"/>
            <a:t>Yazma sonrası</a:t>
          </a:r>
          <a:endParaRPr lang="tr-TR" dirty="0"/>
        </a:p>
      </dgm:t>
    </dgm:pt>
    <dgm:pt modelId="{8AF63B91-BD65-4E06-98BA-8E5159035321}" type="parTrans" cxnId="{011C41CE-1B91-4885-BAED-954B48984880}">
      <dgm:prSet/>
      <dgm:spPr/>
      <dgm:t>
        <a:bodyPr/>
        <a:lstStyle/>
        <a:p>
          <a:endParaRPr lang="tr-TR"/>
        </a:p>
      </dgm:t>
    </dgm:pt>
    <dgm:pt modelId="{E228A124-E0B5-499F-A517-606D3BD5F0CB}" type="sibTrans" cxnId="{011C41CE-1B91-4885-BAED-954B48984880}">
      <dgm:prSet/>
      <dgm:spPr/>
      <dgm:t>
        <a:bodyPr/>
        <a:lstStyle/>
        <a:p>
          <a:endParaRPr lang="tr-TR"/>
        </a:p>
      </dgm:t>
    </dgm:pt>
    <dgm:pt modelId="{7A8ACF11-F849-450E-ADB7-6014ADE9B6B3}" type="pres">
      <dgm:prSet presAssocID="{A96F8524-89FA-4D96-9291-5887304EB12C}" presName="hierChild1" presStyleCnt="0">
        <dgm:presLayoutVars>
          <dgm:orgChart val="1"/>
          <dgm:chPref val="1"/>
          <dgm:dir/>
          <dgm:animOne val="branch"/>
          <dgm:animLvl val="lvl"/>
          <dgm:resizeHandles/>
        </dgm:presLayoutVars>
      </dgm:prSet>
      <dgm:spPr/>
      <dgm:t>
        <a:bodyPr/>
        <a:lstStyle/>
        <a:p>
          <a:endParaRPr lang="tr-TR"/>
        </a:p>
      </dgm:t>
    </dgm:pt>
    <dgm:pt modelId="{AB52AC48-2E85-4F89-82E6-5F2878BF9355}" type="pres">
      <dgm:prSet presAssocID="{2F00C342-37E1-4923-9A31-4037625F7CC3}" presName="hierRoot1" presStyleCnt="0">
        <dgm:presLayoutVars>
          <dgm:hierBranch val="init"/>
        </dgm:presLayoutVars>
      </dgm:prSet>
      <dgm:spPr/>
    </dgm:pt>
    <dgm:pt modelId="{7DF527F1-225E-4B47-AFEF-11641ED51302}" type="pres">
      <dgm:prSet presAssocID="{2F00C342-37E1-4923-9A31-4037625F7CC3}" presName="rootComposite1" presStyleCnt="0"/>
      <dgm:spPr/>
    </dgm:pt>
    <dgm:pt modelId="{E5602FEA-3F8C-427F-8A4A-57B5A879CF8C}" type="pres">
      <dgm:prSet presAssocID="{2F00C342-37E1-4923-9A31-4037625F7CC3}" presName="rootText1" presStyleLbl="node0" presStyleIdx="0" presStyleCnt="1" custScaleX="86477" custScaleY="40550" custLinFactNeighborX="2632" custLinFactNeighborY="-34210">
        <dgm:presLayoutVars>
          <dgm:chPref val="3"/>
        </dgm:presLayoutVars>
      </dgm:prSet>
      <dgm:spPr/>
      <dgm:t>
        <a:bodyPr/>
        <a:lstStyle/>
        <a:p>
          <a:endParaRPr lang="tr-TR"/>
        </a:p>
      </dgm:t>
    </dgm:pt>
    <dgm:pt modelId="{CF1EDDDD-5674-4792-ACB7-C78D46DE6175}" type="pres">
      <dgm:prSet presAssocID="{2F00C342-37E1-4923-9A31-4037625F7CC3}" presName="rootConnector1" presStyleLbl="node1" presStyleIdx="0" presStyleCnt="0"/>
      <dgm:spPr/>
      <dgm:t>
        <a:bodyPr/>
        <a:lstStyle/>
        <a:p>
          <a:endParaRPr lang="tr-TR"/>
        </a:p>
      </dgm:t>
    </dgm:pt>
    <dgm:pt modelId="{BC918158-25F0-422B-A9C1-E8C3F185DE84}" type="pres">
      <dgm:prSet presAssocID="{2F00C342-37E1-4923-9A31-4037625F7CC3}" presName="hierChild2" presStyleCnt="0"/>
      <dgm:spPr/>
    </dgm:pt>
    <dgm:pt modelId="{530BC997-3826-4EA5-A4D7-D53A748B9B8C}" type="pres">
      <dgm:prSet presAssocID="{35AB1848-D176-4959-99B8-8287272E886E}" presName="Name37" presStyleLbl="parChTrans1D2" presStyleIdx="0" presStyleCnt="3"/>
      <dgm:spPr/>
      <dgm:t>
        <a:bodyPr/>
        <a:lstStyle/>
        <a:p>
          <a:endParaRPr lang="tr-TR"/>
        </a:p>
      </dgm:t>
    </dgm:pt>
    <dgm:pt modelId="{8D42B894-1ED2-444A-82BB-BAC20A0825D8}" type="pres">
      <dgm:prSet presAssocID="{24E1910E-4AFC-40F4-A187-E9AFCF8A28A7}" presName="hierRoot2" presStyleCnt="0">
        <dgm:presLayoutVars>
          <dgm:hierBranch val="init"/>
        </dgm:presLayoutVars>
      </dgm:prSet>
      <dgm:spPr/>
    </dgm:pt>
    <dgm:pt modelId="{A52F1FEC-726B-4EBE-BD50-8AF8FEC89225}" type="pres">
      <dgm:prSet presAssocID="{24E1910E-4AFC-40F4-A187-E9AFCF8A28A7}" presName="rootComposite" presStyleCnt="0"/>
      <dgm:spPr/>
    </dgm:pt>
    <dgm:pt modelId="{9BC84AB2-0804-4648-BB57-8478E31C6868}" type="pres">
      <dgm:prSet presAssocID="{24E1910E-4AFC-40F4-A187-E9AFCF8A28A7}" presName="rootText" presStyleLbl="node2" presStyleIdx="0" presStyleCnt="3" custScaleX="98679" custScaleY="47755">
        <dgm:presLayoutVars>
          <dgm:chPref val="3"/>
        </dgm:presLayoutVars>
      </dgm:prSet>
      <dgm:spPr/>
      <dgm:t>
        <a:bodyPr/>
        <a:lstStyle/>
        <a:p>
          <a:endParaRPr lang="tr-TR"/>
        </a:p>
      </dgm:t>
    </dgm:pt>
    <dgm:pt modelId="{3BE2579C-EE2C-41AE-819C-26A68D377373}" type="pres">
      <dgm:prSet presAssocID="{24E1910E-4AFC-40F4-A187-E9AFCF8A28A7}" presName="rootConnector" presStyleLbl="node2" presStyleIdx="0" presStyleCnt="3"/>
      <dgm:spPr/>
      <dgm:t>
        <a:bodyPr/>
        <a:lstStyle/>
        <a:p>
          <a:endParaRPr lang="tr-TR"/>
        </a:p>
      </dgm:t>
    </dgm:pt>
    <dgm:pt modelId="{D6C5AA90-7A80-478E-9F51-5D2CB1E8472D}" type="pres">
      <dgm:prSet presAssocID="{24E1910E-4AFC-40F4-A187-E9AFCF8A28A7}" presName="hierChild4" presStyleCnt="0"/>
      <dgm:spPr/>
    </dgm:pt>
    <dgm:pt modelId="{E07EE9D7-4785-420A-8B3A-04F4F65C9768}" type="pres">
      <dgm:prSet presAssocID="{24E1910E-4AFC-40F4-A187-E9AFCF8A28A7}" presName="hierChild5" presStyleCnt="0"/>
      <dgm:spPr/>
    </dgm:pt>
    <dgm:pt modelId="{1DF8F22C-F5EC-41AA-80F2-FC1130888DAF}" type="pres">
      <dgm:prSet presAssocID="{2C368C15-48DB-4102-B0CD-0B4591DD1F8C}" presName="Name37" presStyleLbl="parChTrans1D2" presStyleIdx="1" presStyleCnt="3"/>
      <dgm:spPr/>
      <dgm:t>
        <a:bodyPr/>
        <a:lstStyle/>
        <a:p>
          <a:endParaRPr lang="tr-TR"/>
        </a:p>
      </dgm:t>
    </dgm:pt>
    <dgm:pt modelId="{E7826EDF-7F4E-4359-AAAB-6986003DEB78}" type="pres">
      <dgm:prSet presAssocID="{77B85468-CB8B-4AF2-9E50-8B2FC1E999E1}" presName="hierRoot2" presStyleCnt="0">
        <dgm:presLayoutVars>
          <dgm:hierBranch val="init"/>
        </dgm:presLayoutVars>
      </dgm:prSet>
      <dgm:spPr/>
    </dgm:pt>
    <dgm:pt modelId="{3CFBDB30-AA51-4188-8475-AFCC74FA5178}" type="pres">
      <dgm:prSet presAssocID="{77B85468-CB8B-4AF2-9E50-8B2FC1E999E1}" presName="rootComposite" presStyleCnt="0"/>
      <dgm:spPr/>
    </dgm:pt>
    <dgm:pt modelId="{684FFDFC-BAE9-4C2C-B24C-AC7C6CF9C2E6}" type="pres">
      <dgm:prSet presAssocID="{77B85468-CB8B-4AF2-9E50-8B2FC1E999E1}" presName="rootText" presStyleLbl="node2" presStyleIdx="1" presStyleCnt="3" custScaleX="98548" custScaleY="51065" custLinFactNeighborX="-6583" custLinFactNeighborY="744">
        <dgm:presLayoutVars>
          <dgm:chPref val="3"/>
        </dgm:presLayoutVars>
      </dgm:prSet>
      <dgm:spPr/>
      <dgm:t>
        <a:bodyPr/>
        <a:lstStyle/>
        <a:p>
          <a:endParaRPr lang="tr-TR"/>
        </a:p>
      </dgm:t>
    </dgm:pt>
    <dgm:pt modelId="{E70757CE-5AE5-4506-8855-E8B39BB24902}" type="pres">
      <dgm:prSet presAssocID="{77B85468-CB8B-4AF2-9E50-8B2FC1E999E1}" presName="rootConnector" presStyleLbl="node2" presStyleIdx="1" presStyleCnt="3"/>
      <dgm:spPr/>
      <dgm:t>
        <a:bodyPr/>
        <a:lstStyle/>
        <a:p>
          <a:endParaRPr lang="tr-TR"/>
        </a:p>
      </dgm:t>
    </dgm:pt>
    <dgm:pt modelId="{FF45C3DA-82BF-41E5-BD1C-3DF1EB4775C6}" type="pres">
      <dgm:prSet presAssocID="{77B85468-CB8B-4AF2-9E50-8B2FC1E999E1}" presName="hierChild4" presStyleCnt="0"/>
      <dgm:spPr/>
    </dgm:pt>
    <dgm:pt modelId="{AFE9E913-A27D-41BF-B1ED-1BEA71ED69A8}" type="pres">
      <dgm:prSet presAssocID="{77B85468-CB8B-4AF2-9E50-8B2FC1E999E1}" presName="hierChild5" presStyleCnt="0"/>
      <dgm:spPr/>
    </dgm:pt>
    <dgm:pt modelId="{9DCED39A-604D-45AA-BEB5-5FDE456C1410}" type="pres">
      <dgm:prSet presAssocID="{8AF63B91-BD65-4E06-98BA-8E5159035321}" presName="Name37" presStyleLbl="parChTrans1D2" presStyleIdx="2" presStyleCnt="3"/>
      <dgm:spPr/>
      <dgm:t>
        <a:bodyPr/>
        <a:lstStyle/>
        <a:p>
          <a:endParaRPr lang="tr-TR"/>
        </a:p>
      </dgm:t>
    </dgm:pt>
    <dgm:pt modelId="{6165A9C6-34F5-4993-A603-738498A7DDC8}" type="pres">
      <dgm:prSet presAssocID="{63215016-9DDA-4E15-871F-6A5CD2F79006}" presName="hierRoot2" presStyleCnt="0">
        <dgm:presLayoutVars>
          <dgm:hierBranch val="init"/>
        </dgm:presLayoutVars>
      </dgm:prSet>
      <dgm:spPr/>
    </dgm:pt>
    <dgm:pt modelId="{359231FC-7C94-4ECD-8B2E-6BA2139CBD81}" type="pres">
      <dgm:prSet presAssocID="{63215016-9DDA-4E15-871F-6A5CD2F79006}" presName="rootComposite" presStyleCnt="0"/>
      <dgm:spPr/>
    </dgm:pt>
    <dgm:pt modelId="{872D79B4-B915-4C79-924D-5A711C5D10A5}" type="pres">
      <dgm:prSet presAssocID="{63215016-9DDA-4E15-871F-6A5CD2F79006}" presName="rootText" presStyleLbl="node2" presStyleIdx="2" presStyleCnt="3" custScaleX="80250" custScaleY="51799">
        <dgm:presLayoutVars>
          <dgm:chPref val="3"/>
        </dgm:presLayoutVars>
      </dgm:prSet>
      <dgm:spPr/>
      <dgm:t>
        <a:bodyPr/>
        <a:lstStyle/>
        <a:p>
          <a:endParaRPr lang="tr-TR"/>
        </a:p>
      </dgm:t>
    </dgm:pt>
    <dgm:pt modelId="{22A5AF74-6CD1-4696-BF99-BBB0939861B3}" type="pres">
      <dgm:prSet presAssocID="{63215016-9DDA-4E15-871F-6A5CD2F79006}" presName="rootConnector" presStyleLbl="node2" presStyleIdx="2" presStyleCnt="3"/>
      <dgm:spPr/>
      <dgm:t>
        <a:bodyPr/>
        <a:lstStyle/>
        <a:p>
          <a:endParaRPr lang="tr-TR"/>
        </a:p>
      </dgm:t>
    </dgm:pt>
    <dgm:pt modelId="{73FA8798-8B69-431B-8275-15A7CF3E214C}" type="pres">
      <dgm:prSet presAssocID="{63215016-9DDA-4E15-871F-6A5CD2F79006}" presName="hierChild4" presStyleCnt="0"/>
      <dgm:spPr/>
    </dgm:pt>
    <dgm:pt modelId="{FB1258F0-3A44-4E75-8004-9199F221C71A}" type="pres">
      <dgm:prSet presAssocID="{63215016-9DDA-4E15-871F-6A5CD2F79006}" presName="hierChild5" presStyleCnt="0"/>
      <dgm:spPr/>
    </dgm:pt>
    <dgm:pt modelId="{0810CE0C-E277-4AB1-9926-65D22D805033}" type="pres">
      <dgm:prSet presAssocID="{2F00C342-37E1-4923-9A31-4037625F7CC3}" presName="hierChild3" presStyleCnt="0"/>
      <dgm:spPr/>
    </dgm:pt>
  </dgm:ptLst>
  <dgm:cxnLst>
    <dgm:cxn modelId="{8DE66BA8-FB3D-4D74-AD48-34414EA7752D}" type="presOf" srcId="{A96F8524-89FA-4D96-9291-5887304EB12C}" destId="{7A8ACF11-F849-450E-ADB7-6014ADE9B6B3}" srcOrd="0" destOrd="0" presId="urn:microsoft.com/office/officeart/2005/8/layout/orgChart1"/>
    <dgm:cxn modelId="{61BBCB8E-0B2A-49FB-8F0E-0666C6419986}" type="presOf" srcId="{24E1910E-4AFC-40F4-A187-E9AFCF8A28A7}" destId="{9BC84AB2-0804-4648-BB57-8478E31C6868}" srcOrd="0" destOrd="0" presId="urn:microsoft.com/office/officeart/2005/8/layout/orgChart1"/>
    <dgm:cxn modelId="{A3E02A02-B23F-496B-B273-DEFBDB9CBF85}" type="presOf" srcId="{63215016-9DDA-4E15-871F-6A5CD2F79006}" destId="{22A5AF74-6CD1-4696-BF99-BBB0939861B3}" srcOrd="1" destOrd="0" presId="urn:microsoft.com/office/officeart/2005/8/layout/orgChart1"/>
    <dgm:cxn modelId="{D4B2DC10-CCB6-4E26-8230-D361020701F5}" srcId="{2F00C342-37E1-4923-9A31-4037625F7CC3}" destId="{24E1910E-4AFC-40F4-A187-E9AFCF8A28A7}" srcOrd="0" destOrd="0" parTransId="{35AB1848-D176-4959-99B8-8287272E886E}" sibTransId="{131CBAFC-89B2-49BE-9CAA-C89CE12063D7}"/>
    <dgm:cxn modelId="{011C41CE-1B91-4885-BAED-954B48984880}" srcId="{2F00C342-37E1-4923-9A31-4037625F7CC3}" destId="{63215016-9DDA-4E15-871F-6A5CD2F79006}" srcOrd="2" destOrd="0" parTransId="{8AF63B91-BD65-4E06-98BA-8E5159035321}" sibTransId="{E228A124-E0B5-499F-A517-606D3BD5F0CB}"/>
    <dgm:cxn modelId="{341244D4-2D72-420B-8948-B62165B4EA22}" type="presOf" srcId="{8AF63B91-BD65-4E06-98BA-8E5159035321}" destId="{9DCED39A-604D-45AA-BEB5-5FDE456C1410}" srcOrd="0" destOrd="0" presId="urn:microsoft.com/office/officeart/2005/8/layout/orgChart1"/>
    <dgm:cxn modelId="{82B055A6-1DA9-4E8E-A1AE-B45CC9BAACF7}" type="presOf" srcId="{35AB1848-D176-4959-99B8-8287272E886E}" destId="{530BC997-3826-4EA5-A4D7-D53A748B9B8C}" srcOrd="0" destOrd="0" presId="urn:microsoft.com/office/officeart/2005/8/layout/orgChart1"/>
    <dgm:cxn modelId="{46F378F0-273E-4388-8F81-C8592567FD6D}" type="presOf" srcId="{2F00C342-37E1-4923-9A31-4037625F7CC3}" destId="{E5602FEA-3F8C-427F-8A4A-57B5A879CF8C}" srcOrd="0" destOrd="0" presId="urn:microsoft.com/office/officeart/2005/8/layout/orgChart1"/>
    <dgm:cxn modelId="{DEACB944-E5F7-4122-BB4B-068987139C10}" type="presOf" srcId="{2C368C15-48DB-4102-B0CD-0B4591DD1F8C}" destId="{1DF8F22C-F5EC-41AA-80F2-FC1130888DAF}" srcOrd="0" destOrd="0" presId="urn:microsoft.com/office/officeart/2005/8/layout/orgChart1"/>
    <dgm:cxn modelId="{8BFC830F-31C1-445E-8588-48C1E506E3F8}" type="presOf" srcId="{77B85468-CB8B-4AF2-9E50-8B2FC1E999E1}" destId="{684FFDFC-BAE9-4C2C-B24C-AC7C6CF9C2E6}" srcOrd="0" destOrd="0" presId="urn:microsoft.com/office/officeart/2005/8/layout/orgChart1"/>
    <dgm:cxn modelId="{5840C849-8304-405D-9752-AD230DCA2A97}" srcId="{A96F8524-89FA-4D96-9291-5887304EB12C}" destId="{2F00C342-37E1-4923-9A31-4037625F7CC3}" srcOrd="0" destOrd="0" parTransId="{41DD1611-1A78-43BC-BA54-DC965AC1E48E}" sibTransId="{17CBEAD2-F54F-40E8-9F9C-570A0D7D18CF}"/>
    <dgm:cxn modelId="{194903AD-CA7F-488D-AFE4-ED19EEDD7A4F}" type="presOf" srcId="{77B85468-CB8B-4AF2-9E50-8B2FC1E999E1}" destId="{E70757CE-5AE5-4506-8855-E8B39BB24902}" srcOrd="1" destOrd="0" presId="urn:microsoft.com/office/officeart/2005/8/layout/orgChart1"/>
    <dgm:cxn modelId="{35073CCE-28D3-4CE3-8D89-5AE7F19E7912}" srcId="{2F00C342-37E1-4923-9A31-4037625F7CC3}" destId="{77B85468-CB8B-4AF2-9E50-8B2FC1E999E1}" srcOrd="1" destOrd="0" parTransId="{2C368C15-48DB-4102-B0CD-0B4591DD1F8C}" sibTransId="{6F9297FE-AEFF-43C1-BA98-1CB6DDDC94DA}"/>
    <dgm:cxn modelId="{864D392A-B25D-4D84-94D6-4E4ACE6F8B05}" type="presOf" srcId="{63215016-9DDA-4E15-871F-6A5CD2F79006}" destId="{872D79B4-B915-4C79-924D-5A711C5D10A5}" srcOrd="0" destOrd="0" presId="urn:microsoft.com/office/officeart/2005/8/layout/orgChart1"/>
    <dgm:cxn modelId="{0F4A7E9A-48D2-472D-ABBC-728DBE6ABA9A}" type="presOf" srcId="{24E1910E-4AFC-40F4-A187-E9AFCF8A28A7}" destId="{3BE2579C-EE2C-41AE-819C-26A68D377373}" srcOrd="1" destOrd="0" presId="urn:microsoft.com/office/officeart/2005/8/layout/orgChart1"/>
    <dgm:cxn modelId="{0900A075-11C2-49C1-AD12-F18B6E4C458E}" type="presOf" srcId="{2F00C342-37E1-4923-9A31-4037625F7CC3}" destId="{CF1EDDDD-5674-4792-ACB7-C78D46DE6175}" srcOrd="1" destOrd="0" presId="urn:microsoft.com/office/officeart/2005/8/layout/orgChart1"/>
    <dgm:cxn modelId="{CE42A712-1E6E-43D8-88C2-8BBCBE787709}" type="presParOf" srcId="{7A8ACF11-F849-450E-ADB7-6014ADE9B6B3}" destId="{AB52AC48-2E85-4F89-82E6-5F2878BF9355}" srcOrd="0" destOrd="0" presId="urn:microsoft.com/office/officeart/2005/8/layout/orgChart1"/>
    <dgm:cxn modelId="{8918670C-A435-40E0-953B-5644D6A4ACD9}" type="presParOf" srcId="{AB52AC48-2E85-4F89-82E6-5F2878BF9355}" destId="{7DF527F1-225E-4B47-AFEF-11641ED51302}" srcOrd="0" destOrd="0" presId="urn:microsoft.com/office/officeart/2005/8/layout/orgChart1"/>
    <dgm:cxn modelId="{AE308197-97EA-4B9D-BCDB-1C71345D7BE1}" type="presParOf" srcId="{7DF527F1-225E-4B47-AFEF-11641ED51302}" destId="{E5602FEA-3F8C-427F-8A4A-57B5A879CF8C}" srcOrd="0" destOrd="0" presId="urn:microsoft.com/office/officeart/2005/8/layout/orgChart1"/>
    <dgm:cxn modelId="{FDA17583-CE9C-449E-A9A0-342171C47048}" type="presParOf" srcId="{7DF527F1-225E-4B47-AFEF-11641ED51302}" destId="{CF1EDDDD-5674-4792-ACB7-C78D46DE6175}" srcOrd="1" destOrd="0" presId="urn:microsoft.com/office/officeart/2005/8/layout/orgChart1"/>
    <dgm:cxn modelId="{16A6B9BB-00CF-4044-9E09-73C617CA26D1}" type="presParOf" srcId="{AB52AC48-2E85-4F89-82E6-5F2878BF9355}" destId="{BC918158-25F0-422B-A9C1-E8C3F185DE84}" srcOrd="1" destOrd="0" presId="urn:microsoft.com/office/officeart/2005/8/layout/orgChart1"/>
    <dgm:cxn modelId="{452F92B2-E3FF-491B-A97B-1C3018634ABD}" type="presParOf" srcId="{BC918158-25F0-422B-A9C1-E8C3F185DE84}" destId="{530BC997-3826-4EA5-A4D7-D53A748B9B8C}" srcOrd="0" destOrd="0" presId="urn:microsoft.com/office/officeart/2005/8/layout/orgChart1"/>
    <dgm:cxn modelId="{3652BA4B-F437-4BD4-82FB-777C79A37D0F}" type="presParOf" srcId="{BC918158-25F0-422B-A9C1-E8C3F185DE84}" destId="{8D42B894-1ED2-444A-82BB-BAC20A0825D8}" srcOrd="1" destOrd="0" presId="urn:microsoft.com/office/officeart/2005/8/layout/orgChart1"/>
    <dgm:cxn modelId="{5076163E-EDEF-4540-899A-964DD65AFAA2}" type="presParOf" srcId="{8D42B894-1ED2-444A-82BB-BAC20A0825D8}" destId="{A52F1FEC-726B-4EBE-BD50-8AF8FEC89225}" srcOrd="0" destOrd="0" presId="urn:microsoft.com/office/officeart/2005/8/layout/orgChart1"/>
    <dgm:cxn modelId="{7F94F859-7379-4E12-BEE0-CC2AA3C00011}" type="presParOf" srcId="{A52F1FEC-726B-4EBE-BD50-8AF8FEC89225}" destId="{9BC84AB2-0804-4648-BB57-8478E31C6868}" srcOrd="0" destOrd="0" presId="urn:microsoft.com/office/officeart/2005/8/layout/orgChart1"/>
    <dgm:cxn modelId="{3D726488-87AF-46D0-A281-8E4D8B59D097}" type="presParOf" srcId="{A52F1FEC-726B-4EBE-BD50-8AF8FEC89225}" destId="{3BE2579C-EE2C-41AE-819C-26A68D377373}" srcOrd="1" destOrd="0" presId="urn:microsoft.com/office/officeart/2005/8/layout/orgChart1"/>
    <dgm:cxn modelId="{C4E49069-35AD-4DF6-A3F9-9E4E510723BE}" type="presParOf" srcId="{8D42B894-1ED2-444A-82BB-BAC20A0825D8}" destId="{D6C5AA90-7A80-478E-9F51-5D2CB1E8472D}" srcOrd="1" destOrd="0" presId="urn:microsoft.com/office/officeart/2005/8/layout/orgChart1"/>
    <dgm:cxn modelId="{AD8752EB-84FA-40DB-AB39-1046C9C5A06B}" type="presParOf" srcId="{8D42B894-1ED2-444A-82BB-BAC20A0825D8}" destId="{E07EE9D7-4785-420A-8B3A-04F4F65C9768}" srcOrd="2" destOrd="0" presId="urn:microsoft.com/office/officeart/2005/8/layout/orgChart1"/>
    <dgm:cxn modelId="{2C26F48E-5036-446E-8B5E-77CD55EA089B}" type="presParOf" srcId="{BC918158-25F0-422B-A9C1-E8C3F185DE84}" destId="{1DF8F22C-F5EC-41AA-80F2-FC1130888DAF}" srcOrd="2" destOrd="0" presId="urn:microsoft.com/office/officeart/2005/8/layout/orgChart1"/>
    <dgm:cxn modelId="{86B4A058-7F8D-4CC3-8211-F890A03CA5C7}" type="presParOf" srcId="{BC918158-25F0-422B-A9C1-E8C3F185DE84}" destId="{E7826EDF-7F4E-4359-AAAB-6986003DEB78}" srcOrd="3" destOrd="0" presId="urn:microsoft.com/office/officeart/2005/8/layout/orgChart1"/>
    <dgm:cxn modelId="{2082A704-84EC-4D43-BC6B-EDECB83E09D2}" type="presParOf" srcId="{E7826EDF-7F4E-4359-AAAB-6986003DEB78}" destId="{3CFBDB30-AA51-4188-8475-AFCC74FA5178}" srcOrd="0" destOrd="0" presId="urn:microsoft.com/office/officeart/2005/8/layout/orgChart1"/>
    <dgm:cxn modelId="{EB744BD9-436D-4D32-A6DC-E6DAC06C68B3}" type="presParOf" srcId="{3CFBDB30-AA51-4188-8475-AFCC74FA5178}" destId="{684FFDFC-BAE9-4C2C-B24C-AC7C6CF9C2E6}" srcOrd="0" destOrd="0" presId="urn:microsoft.com/office/officeart/2005/8/layout/orgChart1"/>
    <dgm:cxn modelId="{414B886D-48FC-4FBE-9BA0-7F63FFCE3560}" type="presParOf" srcId="{3CFBDB30-AA51-4188-8475-AFCC74FA5178}" destId="{E70757CE-5AE5-4506-8855-E8B39BB24902}" srcOrd="1" destOrd="0" presId="urn:microsoft.com/office/officeart/2005/8/layout/orgChart1"/>
    <dgm:cxn modelId="{359F2515-B647-47E1-83D2-BA6B2D937998}" type="presParOf" srcId="{E7826EDF-7F4E-4359-AAAB-6986003DEB78}" destId="{FF45C3DA-82BF-41E5-BD1C-3DF1EB4775C6}" srcOrd="1" destOrd="0" presId="urn:microsoft.com/office/officeart/2005/8/layout/orgChart1"/>
    <dgm:cxn modelId="{74F8381B-EAB4-4B11-830E-3020A44C8908}" type="presParOf" srcId="{E7826EDF-7F4E-4359-AAAB-6986003DEB78}" destId="{AFE9E913-A27D-41BF-B1ED-1BEA71ED69A8}" srcOrd="2" destOrd="0" presId="urn:microsoft.com/office/officeart/2005/8/layout/orgChart1"/>
    <dgm:cxn modelId="{5376B2CB-ADC4-4EA6-A2D3-ED82926E5A2D}" type="presParOf" srcId="{BC918158-25F0-422B-A9C1-E8C3F185DE84}" destId="{9DCED39A-604D-45AA-BEB5-5FDE456C1410}" srcOrd="4" destOrd="0" presId="urn:microsoft.com/office/officeart/2005/8/layout/orgChart1"/>
    <dgm:cxn modelId="{3FBC7549-BCB6-41E5-9962-96F2BE8A642C}" type="presParOf" srcId="{BC918158-25F0-422B-A9C1-E8C3F185DE84}" destId="{6165A9C6-34F5-4993-A603-738498A7DDC8}" srcOrd="5" destOrd="0" presId="urn:microsoft.com/office/officeart/2005/8/layout/orgChart1"/>
    <dgm:cxn modelId="{6E3B066D-E9E7-4131-A26D-BE3BB0E22146}" type="presParOf" srcId="{6165A9C6-34F5-4993-A603-738498A7DDC8}" destId="{359231FC-7C94-4ECD-8B2E-6BA2139CBD81}" srcOrd="0" destOrd="0" presId="urn:microsoft.com/office/officeart/2005/8/layout/orgChart1"/>
    <dgm:cxn modelId="{FC64C71F-BF87-4380-9D58-ED84E412BE89}" type="presParOf" srcId="{359231FC-7C94-4ECD-8B2E-6BA2139CBD81}" destId="{872D79B4-B915-4C79-924D-5A711C5D10A5}" srcOrd="0" destOrd="0" presId="urn:microsoft.com/office/officeart/2005/8/layout/orgChart1"/>
    <dgm:cxn modelId="{E0A30527-8DD4-4E64-8FB8-1BA2CB214F69}" type="presParOf" srcId="{359231FC-7C94-4ECD-8B2E-6BA2139CBD81}" destId="{22A5AF74-6CD1-4696-BF99-BBB0939861B3}" srcOrd="1" destOrd="0" presId="urn:microsoft.com/office/officeart/2005/8/layout/orgChart1"/>
    <dgm:cxn modelId="{10F7299F-908C-45E2-9D2E-9413F91EEDB3}" type="presParOf" srcId="{6165A9C6-34F5-4993-A603-738498A7DDC8}" destId="{73FA8798-8B69-431B-8275-15A7CF3E214C}" srcOrd="1" destOrd="0" presId="urn:microsoft.com/office/officeart/2005/8/layout/orgChart1"/>
    <dgm:cxn modelId="{735F41F7-60E2-4A3F-AC4E-5AFF9D56C5FF}" type="presParOf" srcId="{6165A9C6-34F5-4993-A603-738498A7DDC8}" destId="{FB1258F0-3A44-4E75-8004-9199F221C71A}" srcOrd="2" destOrd="0" presId="urn:microsoft.com/office/officeart/2005/8/layout/orgChart1"/>
    <dgm:cxn modelId="{3E2AB887-72DF-4B83-9DBB-A965774FFFD4}" type="presParOf" srcId="{AB52AC48-2E85-4F89-82E6-5F2878BF9355}" destId="{0810CE0C-E277-4AB1-9926-65D22D8050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F293E-A1C1-4639-A916-98FB125313E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2EA967A3-7742-43D3-B8BE-1AF166BF5C31}">
      <dgm:prSet phldrT="[Metin]"/>
      <dgm:spPr/>
      <dgm:t>
        <a:bodyPr/>
        <a:lstStyle/>
        <a:p>
          <a:r>
            <a:rPr lang="tr-TR" dirty="0" smtClean="0"/>
            <a:t>Amacına göre </a:t>
          </a:r>
          <a:endParaRPr lang="tr-TR" dirty="0"/>
        </a:p>
      </dgm:t>
    </dgm:pt>
    <dgm:pt modelId="{40C6CA98-6B07-42B8-9799-DF7407A46E8C}" type="parTrans" cxnId="{64762508-CA03-42E0-A8E7-AEEEDC4E300D}">
      <dgm:prSet/>
      <dgm:spPr/>
      <dgm:t>
        <a:bodyPr/>
        <a:lstStyle/>
        <a:p>
          <a:endParaRPr lang="tr-TR"/>
        </a:p>
      </dgm:t>
    </dgm:pt>
    <dgm:pt modelId="{3AEF6B6B-CAF1-40A6-9DA2-D6E0D8798027}" type="sibTrans" cxnId="{64762508-CA03-42E0-A8E7-AEEEDC4E300D}">
      <dgm:prSet/>
      <dgm:spPr/>
      <dgm:t>
        <a:bodyPr/>
        <a:lstStyle/>
        <a:p>
          <a:endParaRPr lang="tr-TR"/>
        </a:p>
      </dgm:t>
    </dgm:pt>
    <dgm:pt modelId="{54E87CEE-CF42-4212-8DC4-8A0F7EE04566}">
      <dgm:prSet phldrT="[Metin]"/>
      <dgm:spPr/>
      <dgm:t>
        <a:bodyPr/>
        <a:lstStyle/>
        <a:p>
          <a:r>
            <a:rPr lang="tr-TR" dirty="0" smtClean="0"/>
            <a:t>Bilgilendirici</a:t>
          </a:r>
          <a:endParaRPr lang="tr-TR" dirty="0"/>
        </a:p>
      </dgm:t>
    </dgm:pt>
    <dgm:pt modelId="{C9DD8873-0A28-47A7-8B34-87652DC78EF6}" type="parTrans" cxnId="{CDE1A5B9-E13E-4643-A0AB-03740B4F6B43}">
      <dgm:prSet/>
      <dgm:spPr/>
      <dgm:t>
        <a:bodyPr/>
        <a:lstStyle/>
        <a:p>
          <a:endParaRPr lang="tr-TR"/>
        </a:p>
      </dgm:t>
    </dgm:pt>
    <dgm:pt modelId="{B5F1F773-948B-499B-820A-2B5141F81E8D}" type="sibTrans" cxnId="{CDE1A5B9-E13E-4643-A0AB-03740B4F6B43}">
      <dgm:prSet/>
      <dgm:spPr/>
      <dgm:t>
        <a:bodyPr/>
        <a:lstStyle/>
        <a:p>
          <a:endParaRPr lang="tr-TR"/>
        </a:p>
      </dgm:t>
    </dgm:pt>
    <dgm:pt modelId="{20668F2E-C0F7-4ED5-AC73-1DBB571ED0C2}">
      <dgm:prSet phldrT="[Metin]"/>
      <dgm:spPr/>
      <dgm:t>
        <a:bodyPr/>
        <a:lstStyle/>
        <a:p>
          <a:r>
            <a:rPr lang="tr-TR" dirty="0" smtClean="0"/>
            <a:t>Eğlendirici</a:t>
          </a:r>
          <a:endParaRPr lang="tr-TR" dirty="0"/>
        </a:p>
      </dgm:t>
    </dgm:pt>
    <dgm:pt modelId="{6D9A9303-ABDC-41CB-954C-038C0C192669}" type="parTrans" cxnId="{11DDC8A9-A151-4976-8032-3EF9081879E3}">
      <dgm:prSet/>
      <dgm:spPr/>
      <dgm:t>
        <a:bodyPr/>
        <a:lstStyle/>
        <a:p>
          <a:endParaRPr lang="tr-TR"/>
        </a:p>
      </dgm:t>
    </dgm:pt>
    <dgm:pt modelId="{B5630F38-8A86-40B3-A4C7-C00D4A2EFC53}" type="sibTrans" cxnId="{11DDC8A9-A151-4976-8032-3EF9081879E3}">
      <dgm:prSet/>
      <dgm:spPr/>
      <dgm:t>
        <a:bodyPr/>
        <a:lstStyle/>
        <a:p>
          <a:endParaRPr lang="tr-TR"/>
        </a:p>
      </dgm:t>
    </dgm:pt>
    <dgm:pt modelId="{AFD6F023-61B4-455F-B256-7DBEEC675BDC}">
      <dgm:prSet phldrT="[Metin]"/>
      <dgm:spPr/>
      <dgm:t>
        <a:bodyPr/>
        <a:lstStyle/>
        <a:p>
          <a:r>
            <a:rPr lang="tr-TR" dirty="0" smtClean="0"/>
            <a:t>İkna edici</a:t>
          </a:r>
          <a:endParaRPr lang="tr-TR" dirty="0"/>
        </a:p>
      </dgm:t>
    </dgm:pt>
    <dgm:pt modelId="{DBD8946D-D223-4674-B0D1-BD9791F0B719}" type="parTrans" cxnId="{67FFC72E-086D-4A1F-9EAB-244314C3EC43}">
      <dgm:prSet/>
      <dgm:spPr/>
      <dgm:t>
        <a:bodyPr/>
        <a:lstStyle/>
        <a:p>
          <a:endParaRPr lang="tr-TR"/>
        </a:p>
      </dgm:t>
    </dgm:pt>
    <dgm:pt modelId="{FCFFE43B-6984-44AE-8E54-5CB77C7EF95D}" type="sibTrans" cxnId="{67FFC72E-086D-4A1F-9EAB-244314C3EC43}">
      <dgm:prSet/>
      <dgm:spPr/>
      <dgm:t>
        <a:bodyPr/>
        <a:lstStyle/>
        <a:p>
          <a:endParaRPr lang="tr-TR"/>
        </a:p>
      </dgm:t>
    </dgm:pt>
    <dgm:pt modelId="{75C19F8D-0D1C-401E-90BD-728448F022CE}">
      <dgm:prSet phldrT="[Metin]"/>
      <dgm:spPr/>
      <dgm:t>
        <a:bodyPr/>
        <a:lstStyle/>
        <a:p>
          <a:r>
            <a:rPr lang="tr-TR" dirty="0" smtClean="0"/>
            <a:t>Sorgulayıcı</a:t>
          </a:r>
          <a:endParaRPr lang="tr-TR" dirty="0"/>
        </a:p>
      </dgm:t>
    </dgm:pt>
    <dgm:pt modelId="{48A93850-3C29-48C7-B917-5D883AD88985}" type="parTrans" cxnId="{43758D32-EFDF-4193-93B0-22C49F718234}">
      <dgm:prSet/>
      <dgm:spPr/>
      <dgm:t>
        <a:bodyPr/>
        <a:lstStyle/>
        <a:p>
          <a:endParaRPr lang="tr-TR"/>
        </a:p>
      </dgm:t>
    </dgm:pt>
    <dgm:pt modelId="{58A7B5D6-2181-4105-8B26-5F5589E5F412}" type="sibTrans" cxnId="{43758D32-EFDF-4193-93B0-22C49F718234}">
      <dgm:prSet/>
      <dgm:spPr/>
      <dgm:t>
        <a:bodyPr/>
        <a:lstStyle/>
        <a:p>
          <a:endParaRPr lang="tr-TR"/>
        </a:p>
      </dgm:t>
    </dgm:pt>
    <dgm:pt modelId="{79EB9C42-D22A-428D-89C6-0E8541EDEB17}">
      <dgm:prSet phldrT="[Metin]"/>
      <dgm:spPr/>
      <dgm:t>
        <a:bodyPr/>
        <a:lstStyle/>
        <a:p>
          <a:r>
            <a:rPr lang="tr-TR" dirty="0" smtClean="0"/>
            <a:t>Betimleyici</a:t>
          </a:r>
          <a:endParaRPr lang="tr-TR" dirty="0"/>
        </a:p>
      </dgm:t>
    </dgm:pt>
    <dgm:pt modelId="{7D7D4301-DD1D-48DA-BF37-2649338BE6F7}" type="parTrans" cxnId="{24B6705B-3212-4AD6-B9C8-1AA1171A3DB8}">
      <dgm:prSet/>
      <dgm:spPr/>
      <dgm:t>
        <a:bodyPr/>
        <a:lstStyle/>
        <a:p>
          <a:endParaRPr lang="tr-TR"/>
        </a:p>
      </dgm:t>
    </dgm:pt>
    <dgm:pt modelId="{30819DE1-26E4-4F7C-9D56-891A52BB5C12}" type="sibTrans" cxnId="{24B6705B-3212-4AD6-B9C8-1AA1171A3DB8}">
      <dgm:prSet/>
      <dgm:spPr/>
      <dgm:t>
        <a:bodyPr/>
        <a:lstStyle/>
        <a:p>
          <a:endParaRPr lang="tr-TR"/>
        </a:p>
      </dgm:t>
    </dgm:pt>
    <dgm:pt modelId="{7945EC1A-3F28-44F8-9EED-371EC8FE60A8}" type="pres">
      <dgm:prSet presAssocID="{EE3F293E-A1C1-4639-A916-98FB125313E7}" presName="hierChild1" presStyleCnt="0">
        <dgm:presLayoutVars>
          <dgm:orgChart val="1"/>
          <dgm:chPref val="1"/>
          <dgm:dir/>
          <dgm:animOne val="branch"/>
          <dgm:animLvl val="lvl"/>
          <dgm:resizeHandles/>
        </dgm:presLayoutVars>
      </dgm:prSet>
      <dgm:spPr/>
      <dgm:t>
        <a:bodyPr/>
        <a:lstStyle/>
        <a:p>
          <a:endParaRPr lang="tr-TR"/>
        </a:p>
      </dgm:t>
    </dgm:pt>
    <dgm:pt modelId="{D3EF7388-192B-4367-85E2-5EA2669D905E}" type="pres">
      <dgm:prSet presAssocID="{2EA967A3-7742-43D3-B8BE-1AF166BF5C31}" presName="hierRoot1" presStyleCnt="0">
        <dgm:presLayoutVars>
          <dgm:hierBranch val="init"/>
        </dgm:presLayoutVars>
      </dgm:prSet>
      <dgm:spPr/>
    </dgm:pt>
    <dgm:pt modelId="{41FC4F66-D1DD-4700-BC2F-378A3ECB855D}" type="pres">
      <dgm:prSet presAssocID="{2EA967A3-7742-43D3-B8BE-1AF166BF5C31}" presName="rootComposite1" presStyleCnt="0"/>
      <dgm:spPr/>
    </dgm:pt>
    <dgm:pt modelId="{E24CEAB1-1690-4ADD-B9D2-E95227D661A4}" type="pres">
      <dgm:prSet presAssocID="{2EA967A3-7742-43D3-B8BE-1AF166BF5C31}" presName="rootText1" presStyleLbl="node0" presStyleIdx="0" presStyleCnt="1">
        <dgm:presLayoutVars>
          <dgm:chPref val="3"/>
        </dgm:presLayoutVars>
      </dgm:prSet>
      <dgm:spPr/>
      <dgm:t>
        <a:bodyPr/>
        <a:lstStyle/>
        <a:p>
          <a:endParaRPr lang="tr-TR"/>
        </a:p>
      </dgm:t>
    </dgm:pt>
    <dgm:pt modelId="{D34C8848-1627-4681-B56A-CAC5E697B1F7}" type="pres">
      <dgm:prSet presAssocID="{2EA967A3-7742-43D3-B8BE-1AF166BF5C31}" presName="rootConnector1" presStyleLbl="node1" presStyleIdx="0" presStyleCnt="0"/>
      <dgm:spPr/>
      <dgm:t>
        <a:bodyPr/>
        <a:lstStyle/>
        <a:p>
          <a:endParaRPr lang="tr-TR"/>
        </a:p>
      </dgm:t>
    </dgm:pt>
    <dgm:pt modelId="{6AC4335B-B38E-4287-8772-202A55DACCB4}" type="pres">
      <dgm:prSet presAssocID="{2EA967A3-7742-43D3-B8BE-1AF166BF5C31}" presName="hierChild2" presStyleCnt="0"/>
      <dgm:spPr/>
    </dgm:pt>
    <dgm:pt modelId="{5D61B1D9-059F-4ECC-A513-876E62644221}" type="pres">
      <dgm:prSet presAssocID="{C9DD8873-0A28-47A7-8B34-87652DC78EF6}" presName="Name37" presStyleLbl="parChTrans1D2" presStyleIdx="0" presStyleCnt="5"/>
      <dgm:spPr/>
      <dgm:t>
        <a:bodyPr/>
        <a:lstStyle/>
        <a:p>
          <a:endParaRPr lang="tr-TR"/>
        </a:p>
      </dgm:t>
    </dgm:pt>
    <dgm:pt modelId="{4F672EB0-2B2B-42FB-9055-C7F0008FEC51}" type="pres">
      <dgm:prSet presAssocID="{54E87CEE-CF42-4212-8DC4-8A0F7EE04566}" presName="hierRoot2" presStyleCnt="0">
        <dgm:presLayoutVars>
          <dgm:hierBranch val="init"/>
        </dgm:presLayoutVars>
      </dgm:prSet>
      <dgm:spPr/>
    </dgm:pt>
    <dgm:pt modelId="{DEE4E1C5-6C5C-493E-A251-9CC6703C6CAB}" type="pres">
      <dgm:prSet presAssocID="{54E87CEE-CF42-4212-8DC4-8A0F7EE04566}" presName="rootComposite" presStyleCnt="0"/>
      <dgm:spPr/>
    </dgm:pt>
    <dgm:pt modelId="{4C2575F6-8740-4F75-B798-D479C3137D75}" type="pres">
      <dgm:prSet presAssocID="{54E87CEE-CF42-4212-8DC4-8A0F7EE04566}" presName="rootText" presStyleLbl="node2" presStyleIdx="0" presStyleCnt="5">
        <dgm:presLayoutVars>
          <dgm:chPref val="3"/>
        </dgm:presLayoutVars>
      </dgm:prSet>
      <dgm:spPr/>
      <dgm:t>
        <a:bodyPr/>
        <a:lstStyle/>
        <a:p>
          <a:endParaRPr lang="tr-TR"/>
        </a:p>
      </dgm:t>
    </dgm:pt>
    <dgm:pt modelId="{B8437F90-B6D9-440F-BFCE-4C215777070A}" type="pres">
      <dgm:prSet presAssocID="{54E87CEE-CF42-4212-8DC4-8A0F7EE04566}" presName="rootConnector" presStyleLbl="node2" presStyleIdx="0" presStyleCnt="5"/>
      <dgm:spPr/>
      <dgm:t>
        <a:bodyPr/>
        <a:lstStyle/>
        <a:p>
          <a:endParaRPr lang="tr-TR"/>
        </a:p>
      </dgm:t>
    </dgm:pt>
    <dgm:pt modelId="{71F0FD96-9734-488C-A202-66914B436F1F}" type="pres">
      <dgm:prSet presAssocID="{54E87CEE-CF42-4212-8DC4-8A0F7EE04566}" presName="hierChild4" presStyleCnt="0"/>
      <dgm:spPr/>
    </dgm:pt>
    <dgm:pt modelId="{BC326060-1A62-49C7-8D46-545F58752E0E}" type="pres">
      <dgm:prSet presAssocID="{54E87CEE-CF42-4212-8DC4-8A0F7EE04566}" presName="hierChild5" presStyleCnt="0"/>
      <dgm:spPr/>
    </dgm:pt>
    <dgm:pt modelId="{53E36EB7-0E01-4276-A8F2-7683A7B99FED}" type="pres">
      <dgm:prSet presAssocID="{6D9A9303-ABDC-41CB-954C-038C0C192669}" presName="Name37" presStyleLbl="parChTrans1D2" presStyleIdx="1" presStyleCnt="5"/>
      <dgm:spPr/>
      <dgm:t>
        <a:bodyPr/>
        <a:lstStyle/>
        <a:p>
          <a:endParaRPr lang="tr-TR"/>
        </a:p>
      </dgm:t>
    </dgm:pt>
    <dgm:pt modelId="{68A31F20-3CC6-48CF-B961-B40E8729A35B}" type="pres">
      <dgm:prSet presAssocID="{20668F2E-C0F7-4ED5-AC73-1DBB571ED0C2}" presName="hierRoot2" presStyleCnt="0">
        <dgm:presLayoutVars>
          <dgm:hierBranch val="init"/>
        </dgm:presLayoutVars>
      </dgm:prSet>
      <dgm:spPr/>
    </dgm:pt>
    <dgm:pt modelId="{ACB64486-060E-486F-A25C-819EF2A6079A}" type="pres">
      <dgm:prSet presAssocID="{20668F2E-C0F7-4ED5-AC73-1DBB571ED0C2}" presName="rootComposite" presStyleCnt="0"/>
      <dgm:spPr/>
    </dgm:pt>
    <dgm:pt modelId="{532B6DF6-B811-462D-82D0-E9998913CD87}" type="pres">
      <dgm:prSet presAssocID="{20668F2E-C0F7-4ED5-AC73-1DBB571ED0C2}" presName="rootText" presStyleLbl="node2" presStyleIdx="1" presStyleCnt="5">
        <dgm:presLayoutVars>
          <dgm:chPref val="3"/>
        </dgm:presLayoutVars>
      </dgm:prSet>
      <dgm:spPr/>
      <dgm:t>
        <a:bodyPr/>
        <a:lstStyle/>
        <a:p>
          <a:endParaRPr lang="tr-TR"/>
        </a:p>
      </dgm:t>
    </dgm:pt>
    <dgm:pt modelId="{C98C3137-3EFC-4F3A-BB9A-8A6CCAE361D6}" type="pres">
      <dgm:prSet presAssocID="{20668F2E-C0F7-4ED5-AC73-1DBB571ED0C2}" presName="rootConnector" presStyleLbl="node2" presStyleIdx="1" presStyleCnt="5"/>
      <dgm:spPr/>
      <dgm:t>
        <a:bodyPr/>
        <a:lstStyle/>
        <a:p>
          <a:endParaRPr lang="tr-TR"/>
        </a:p>
      </dgm:t>
    </dgm:pt>
    <dgm:pt modelId="{265C97FA-646C-4EA2-9D53-D0F9174BE52C}" type="pres">
      <dgm:prSet presAssocID="{20668F2E-C0F7-4ED5-AC73-1DBB571ED0C2}" presName="hierChild4" presStyleCnt="0"/>
      <dgm:spPr/>
    </dgm:pt>
    <dgm:pt modelId="{E9BCB7DA-4358-4132-94B4-492254F10F3D}" type="pres">
      <dgm:prSet presAssocID="{20668F2E-C0F7-4ED5-AC73-1DBB571ED0C2}" presName="hierChild5" presStyleCnt="0"/>
      <dgm:spPr/>
    </dgm:pt>
    <dgm:pt modelId="{D6FA06F2-2C14-480E-BB54-0EDD6F3FDEA2}" type="pres">
      <dgm:prSet presAssocID="{DBD8946D-D223-4674-B0D1-BD9791F0B719}" presName="Name37" presStyleLbl="parChTrans1D2" presStyleIdx="2" presStyleCnt="5"/>
      <dgm:spPr/>
      <dgm:t>
        <a:bodyPr/>
        <a:lstStyle/>
        <a:p>
          <a:endParaRPr lang="tr-TR"/>
        </a:p>
      </dgm:t>
    </dgm:pt>
    <dgm:pt modelId="{2DEF591E-D5F7-48E4-A8C7-B2D9EE486760}" type="pres">
      <dgm:prSet presAssocID="{AFD6F023-61B4-455F-B256-7DBEEC675BDC}" presName="hierRoot2" presStyleCnt="0">
        <dgm:presLayoutVars>
          <dgm:hierBranch val="init"/>
        </dgm:presLayoutVars>
      </dgm:prSet>
      <dgm:spPr/>
    </dgm:pt>
    <dgm:pt modelId="{95263AAF-BDEF-45BB-A173-4C0DC50D6339}" type="pres">
      <dgm:prSet presAssocID="{AFD6F023-61B4-455F-B256-7DBEEC675BDC}" presName="rootComposite" presStyleCnt="0"/>
      <dgm:spPr/>
    </dgm:pt>
    <dgm:pt modelId="{28FE2B30-4012-4E89-A91C-EE6B40CB89AD}" type="pres">
      <dgm:prSet presAssocID="{AFD6F023-61B4-455F-B256-7DBEEC675BDC}" presName="rootText" presStyleLbl="node2" presStyleIdx="2" presStyleCnt="5">
        <dgm:presLayoutVars>
          <dgm:chPref val="3"/>
        </dgm:presLayoutVars>
      </dgm:prSet>
      <dgm:spPr/>
      <dgm:t>
        <a:bodyPr/>
        <a:lstStyle/>
        <a:p>
          <a:endParaRPr lang="tr-TR"/>
        </a:p>
      </dgm:t>
    </dgm:pt>
    <dgm:pt modelId="{C2830B86-C0FE-4540-AD23-7DC66D6FD01D}" type="pres">
      <dgm:prSet presAssocID="{AFD6F023-61B4-455F-B256-7DBEEC675BDC}" presName="rootConnector" presStyleLbl="node2" presStyleIdx="2" presStyleCnt="5"/>
      <dgm:spPr/>
      <dgm:t>
        <a:bodyPr/>
        <a:lstStyle/>
        <a:p>
          <a:endParaRPr lang="tr-TR"/>
        </a:p>
      </dgm:t>
    </dgm:pt>
    <dgm:pt modelId="{6125C6BB-C462-47C0-8C1B-45E6176F13E9}" type="pres">
      <dgm:prSet presAssocID="{AFD6F023-61B4-455F-B256-7DBEEC675BDC}" presName="hierChild4" presStyleCnt="0"/>
      <dgm:spPr/>
    </dgm:pt>
    <dgm:pt modelId="{A2DAE8D7-2F7F-4C78-814A-D05ABFC985C8}" type="pres">
      <dgm:prSet presAssocID="{AFD6F023-61B4-455F-B256-7DBEEC675BDC}" presName="hierChild5" presStyleCnt="0"/>
      <dgm:spPr/>
    </dgm:pt>
    <dgm:pt modelId="{2509AC6A-7EC0-4DE4-B289-4C23FC6202F9}" type="pres">
      <dgm:prSet presAssocID="{48A93850-3C29-48C7-B917-5D883AD88985}" presName="Name37" presStyleLbl="parChTrans1D2" presStyleIdx="3" presStyleCnt="5"/>
      <dgm:spPr/>
      <dgm:t>
        <a:bodyPr/>
        <a:lstStyle/>
        <a:p>
          <a:endParaRPr lang="tr-TR"/>
        </a:p>
      </dgm:t>
    </dgm:pt>
    <dgm:pt modelId="{2EF38406-C1D0-40D0-A73F-098CC5AD9AA4}" type="pres">
      <dgm:prSet presAssocID="{75C19F8D-0D1C-401E-90BD-728448F022CE}" presName="hierRoot2" presStyleCnt="0">
        <dgm:presLayoutVars>
          <dgm:hierBranch val="init"/>
        </dgm:presLayoutVars>
      </dgm:prSet>
      <dgm:spPr/>
    </dgm:pt>
    <dgm:pt modelId="{F8FE6BBF-8044-4363-9553-5E66C016CE84}" type="pres">
      <dgm:prSet presAssocID="{75C19F8D-0D1C-401E-90BD-728448F022CE}" presName="rootComposite" presStyleCnt="0"/>
      <dgm:spPr/>
    </dgm:pt>
    <dgm:pt modelId="{D80F7ED7-BBD0-46F7-9D8B-38AA6F86C0BF}" type="pres">
      <dgm:prSet presAssocID="{75C19F8D-0D1C-401E-90BD-728448F022CE}" presName="rootText" presStyleLbl="node2" presStyleIdx="3" presStyleCnt="5">
        <dgm:presLayoutVars>
          <dgm:chPref val="3"/>
        </dgm:presLayoutVars>
      </dgm:prSet>
      <dgm:spPr/>
      <dgm:t>
        <a:bodyPr/>
        <a:lstStyle/>
        <a:p>
          <a:endParaRPr lang="tr-TR"/>
        </a:p>
      </dgm:t>
    </dgm:pt>
    <dgm:pt modelId="{4B833765-29AF-469F-8571-14F02E28E977}" type="pres">
      <dgm:prSet presAssocID="{75C19F8D-0D1C-401E-90BD-728448F022CE}" presName="rootConnector" presStyleLbl="node2" presStyleIdx="3" presStyleCnt="5"/>
      <dgm:spPr/>
      <dgm:t>
        <a:bodyPr/>
        <a:lstStyle/>
        <a:p>
          <a:endParaRPr lang="tr-TR"/>
        </a:p>
      </dgm:t>
    </dgm:pt>
    <dgm:pt modelId="{468C058C-23A9-4ED2-9769-8638514C9B13}" type="pres">
      <dgm:prSet presAssocID="{75C19F8D-0D1C-401E-90BD-728448F022CE}" presName="hierChild4" presStyleCnt="0"/>
      <dgm:spPr/>
    </dgm:pt>
    <dgm:pt modelId="{34A6FFF6-0F37-41AD-8E6C-FB57E28B6CED}" type="pres">
      <dgm:prSet presAssocID="{75C19F8D-0D1C-401E-90BD-728448F022CE}" presName="hierChild5" presStyleCnt="0"/>
      <dgm:spPr/>
    </dgm:pt>
    <dgm:pt modelId="{38D6DF55-E0B4-4A3A-BBCC-A04619FA3630}" type="pres">
      <dgm:prSet presAssocID="{7D7D4301-DD1D-48DA-BF37-2649338BE6F7}" presName="Name37" presStyleLbl="parChTrans1D2" presStyleIdx="4" presStyleCnt="5"/>
      <dgm:spPr/>
      <dgm:t>
        <a:bodyPr/>
        <a:lstStyle/>
        <a:p>
          <a:endParaRPr lang="tr-TR"/>
        </a:p>
      </dgm:t>
    </dgm:pt>
    <dgm:pt modelId="{732A0319-FDD0-4AB7-883D-3DD3F469438C}" type="pres">
      <dgm:prSet presAssocID="{79EB9C42-D22A-428D-89C6-0E8541EDEB17}" presName="hierRoot2" presStyleCnt="0">
        <dgm:presLayoutVars>
          <dgm:hierBranch val="init"/>
        </dgm:presLayoutVars>
      </dgm:prSet>
      <dgm:spPr/>
    </dgm:pt>
    <dgm:pt modelId="{8A1B3028-7F26-4645-9034-F98319CB0B30}" type="pres">
      <dgm:prSet presAssocID="{79EB9C42-D22A-428D-89C6-0E8541EDEB17}" presName="rootComposite" presStyleCnt="0"/>
      <dgm:spPr/>
    </dgm:pt>
    <dgm:pt modelId="{DB302276-B07C-450D-A869-B45ED47DF188}" type="pres">
      <dgm:prSet presAssocID="{79EB9C42-D22A-428D-89C6-0E8541EDEB17}" presName="rootText" presStyleLbl="node2" presStyleIdx="4" presStyleCnt="5">
        <dgm:presLayoutVars>
          <dgm:chPref val="3"/>
        </dgm:presLayoutVars>
      </dgm:prSet>
      <dgm:spPr/>
      <dgm:t>
        <a:bodyPr/>
        <a:lstStyle/>
        <a:p>
          <a:endParaRPr lang="tr-TR"/>
        </a:p>
      </dgm:t>
    </dgm:pt>
    <dgm:pt modelId="{E9D365BE-5940-4E9C-8D33-5530F356F660}" type="pres">
      <dgm:prSet presAssocID="{79EB9C42-D22A-428D-89C6-0E8541EDEB17}" presName="rootConnector" presStyleLbl="node2" presStyleIdx="4" presStyleCnt="5"/>
      <dgm:spPr/>
      <dgm:t>
        <a:bodyPr/>
        <a:lstStyle/>
        <a:p>
          <a:endParaRPr lang="tr-TR"/>
        </a:p>
      </dgm:t>
    </dgm:pt>
    <dgm:pt modelId="{D39725D7-EF7A-490B-88EC-10D5FB50C485}" type="pres">
      <dgm:prSet presAssocID="{79EB9C42-D22A-428D-89C6-0E8541EDEB17}" presName="hierChild4" presStyleCnt="0"/>
      <dgm:spPr/>
    </dgm:pt>
    <dgm:pt modelId="{07A557D4-94D8-40E6-9E78-DB06AE2230F8}" type="pres">
      <dgm:prSet presAssocID="{79EB9C42-D22A-428D-89C6-0E8541EDEB17}" presName="hierChild5" presStyleCnt="0"/>
      <dgm:spPr/>
    </dgm:pt>
    <dgm:pt modelId="{D5C0BE6F-17C8-4777-9E23-6865A0D864BC}" type="pres">
      <dgm:prSet presAssocID="{2EA967A3-7742-43D3-B8BE-1AF166BF5C31}" presName="hierChild3" presStyleCnt="0"/>
      <dgm:spPr/>
    </dgm:pt>
  </dgm:ptLst>
  <dgm:cxnLst>
    <dgm:cxn modelId="{BEF070F6-1861-4CEE-8176-ADF8CD43C47A}" type="presOf" srcId="{DBD8946D-D223-4674-B0D1-BD9791F0B719}" destId="{D6FA06F2-2C14-480E-BB54-0EDD6F3FDEA2}" srcOrd="0" destOrd="0" presId="urn:microsoft.com/office/officeart/2005/8/layout/orgChart1"/>
    <dgm:cxn modelId="{64762508-CA03-42E0-A8E7-AEEEDC4E300D}" srcId="{EE3F293E-A1C1-4639-A916-98FB125313E7}" destId="{2EA967A3-7742-43D3-B8BE-1AF166BF5C31}" srcOrd="0" destOrd="0" parTransId="{40C6CA98-6B07-42B8-9799-DF7407A46E8C}" sibTransId="{3AEF6B6B-CAF1-40A6-9DA2-D6E0D8798027}"/>
    <dgm:cxn modelId="{24B6705B-3212-4AD6-B9C8-1AA1171A3DB8}" srcId="{2EA967A3-7742-43D3-B8BE-1AF166BF5C31}" destId="{79EB9C42-D22A-428D-89C6-0E8541EDEB17}" srcOrd="4" destOrd="0" parTransId="{7D7D4301-DD1D-48DA-BF37-2649338BE6F7}" sibTransId="{30819DE1-26E4-4F7C-9D56-891A52BB5C12}"/>
    <dgm:cxn modelId="{FBE4C3A3-AD51-4472-AD82-3C72174421C3}" type="presOf" srcId="{7D7D4301-DD1D-48DA-BF37-2649338BE6F7}" destId="{38D6DF55-E0B4-4A3A-BBCC-A04619FA3630}" srcOrd="0" destOrd="0" presId="urn:microsoft.com/office/officeart/2005/8/layout/orgChart1"/>
    <dgm:cxn modelId="{CDE1A5B9-E13E-4643-A0AB-03740B4F6B43}" srcId="{2EA967A3-7742-43D3-B8BE-1AF166BF5C31}" destId="{54E87CEE-CF42-4212-8DC4-8A0F7EE04566}" srcOrd="0" destOrd="0" parTransId="{C9DD8873-0A28-47A7-8B34-87652DC78EF6}" sibTransId="{B5F1F773-948B-499B-820A-2B5141F81E8D}"/>
    <dgm:cxn modelId="{43758D32-EFDF-4193-93B0-22C49F718234}" srcId="{2EA967A3-7742-43D3-B8BE-1AF166BF5C31}" destId="{75C19F8D-0D1C-401E-90BD-728448F022CE}" srcOrd="3" destOrd="0" parTransId="{48A93850-3C29-48C7-B917-5D883AD88985}" sibTransId="{58A7B5D6-2181-4105-8B26-5F5589E5F412}"/>
    <dgm:cxn modelId="{10CD351F-F83C-49A6-9B52-57D5F921932A}" type="presOf" srcId="{EE3F293E-A1C1-4639-A916-98FB125313E7}" destId="{7945EC1A-3F28-44F8-9EED-371EC8FE60A8}" srcOrd="0" destOrd="0" presId="urn:microsoft.com/office/officeart/2005/8/layout/orgChart1"/>
    <dgm:cxn modelId="{5F3B5EB8-F43E-43ED-BE7F-9D78575711D7}" type="presOf" srcId="{6D9A9303-ABDC-41CB-954C-038C0C192669}" destId="{53E36EB7-0E01-4276-A8F2-7683A7B99FED}" srcOrd="0" destOrd="0" presId="urn:microsoft.com/office/officeart/2005/8/layout/orgChart1"/>
    <dgm:cxn modelId="{CCB53691-0021-485A-AE0B-C617CCDCD139}" type="presOf" srcId="{AFD6F023-61B4-455F-B256-7DBEEC675BDC}" destId="{28FE2B30-4012-4E89-A91C-EE6B40CB89AD}" srcOrd="0" destOrd="0" presId="urn:microsoft.com/office/officeart/2005/8/layout/orgChart1"/>
    <dgm:cxn modelId="{11DDC8A9-A151-4976-8032-3EF9081879E3}" srcId="{2EA967A3-7742-43D3-B8BE-1AF166BF5C31}" destId="{20668F2E-C0F7-4ED5-AC73-1DBB571ED0C2}" srcOrd="1" destOrd="0" parTransId="{6D9A9303-ABDC-41CB-954C-038C0C192669}" sibTransId="{B5630F38-8A86-40B3-A4C7-C00D4A2EFC53}"/>
    <dgm:cxn modelId="{00A6C7B8-02C4-4850-B4C2-2AFA4B51302F}" type="presOf" srcId="{20668F2E-C0F7-4ED5-AC73-1DBB571ED0C2}" destId="{532B6DF6-B811-462D-82D0-E9998913CD87}" srcOrd="0" destOrd="0" presId="urn:microsoft.com/office/officeart/2005/8/layout/orgChart1"/>
    <dgm:cxn modelId="{4E3DBE94-ADCA-455F-8D4F-EA044A9EC056}" type="presOf" srcId="{20668F2E-C0F7-4ED5-AC73-1DBB571ED0C2}" destId="{C98C3137-3EFC-4F3A-BB9A-8A6CCAE361D6}" srcOrd="1" destOrd="0" presId="urn:microsoft.com/office/officeart/2005/8/layout/orgChart1"/>
    <dgm:cxn modelId="{8D95DCD4-35AA-45ED-9F2E-8C9FE3F7FDBA}" type="presOf" srcId="{75C19F8D-0D1C-401E-90BD-728448F022CE}" destId="{D80F7ED7-BBD0-46F7-9D8B-38AA6F86C0BF}" srcOrd="0" destOrd="0" presId="urn:microsoft.com/office/officeart/2005/8/layout/orgChart1"/>
    <dgm:cxn modelId="{6930A1DA-AB7D-4B0D-B5C5-0C73FC07F35A}" type="presOf" srcId="{75C19F8D-0D1C-401E-90BD-728448F022CE}" destId="{4B833765-29AF-469F-8571-14F02E28E977}" srcOrd="1" destOrd="0" presId="urn:microsoft.com/office/officeart/2005/8/layout/orgChart1"/>
    <dgm:cxn modelId="{67FFC72E-086D-4A1F-9EAB-244314C3EC43}" srcId="{2EA967A3-7742-43D3-B8BE-1AF166BF5C31}" destId="{AFD6F023-61B4-455F-B256-7DBEEC675BDC}" srcOrd="2" destOrd="0" parTransId="{DBD8946D-D223-4674-B0D1-BD9791F0B719}" sibTransId="{FCFFE43B-6984-44AE-8E54-5CB77C7EF95D}"/>
    <dgm:cxn modelId="{6DEE451C-09F4-418F-8600-6AE8F06B95F2}" type="presOf" srcId="{C9DD8873-0A28-47A7-8B34-87652DC78EF6}" destId="{5D61B1D9-059F-4ECC-A513-876E62644221}" srcOrd="0" destOrd="0" presId="urn:microsoft.com/office/officeart/2005/8/layout/orgChart1"/>
    <dgm:cxn modelId="{9ED5C99D-9D28-406D-A06E-5A751BA03440}" type="presOf" srcId="{2EA967A3-7742-43D3-B8BE-1AF166BF5C31}" destId="{E24CEAB1-1690-4ADD-B9D2-E95227D661A4}" srcOrd="0" destOrd="0" presId="urn:microsoft.com/office/officeart/2005/8/layout/orgChart1"/>
    <dgm:cxn modelId="{A5ECF223-4F3F-4FDD-BB46-9BFBC3DEA6D5}" type="presOf" srcId="{AFD6F023-61B4-455F-B256-7DBEEC675BDC}" destId="{C2830B86-C0FE-4540-AD23-7DC66D6FD01D}" srcOrd="1" destOrd="0" presId="urn:microsoft.com/office/officeart/2005/8/layout/orgChart1"/>
    <dgm:cxn modelId="{D9790C7B-EED4-424D-A497-FE73F01E3BC7}" type="presOf" srcId="{2EA967A3-7742-43D3-B8BE-1AF166BF5C31}" destId="{D34C8848-1627-4681-B56A-CAC5E697B1F7}" srcOrd="1" destOrd="0" presId="urn:microsoft.com/office/officeart/2005/8/layout/orgChart1"/>
    <dgm:cxn modelId="{598C3F39-7937-46BA-85E6-8EDC013C0CC5}" type="presOf" srcId="{79EB9C42-D22A-428D-89C6-0E8541EDEB17}" destId="{DB302276-B07C-450D-A869-B45ED47DF188}" srcOrd="0" destOrd="0" presId="urn:microsoft.com/office/officeart/2005/8/layout/orgChart1"/>
    <dgm:cxn modelId="{81565479-C84A-45BF-A7EB-0364059B1108}" type="presOf" srcId="{79EB9C42-D22A-428D-89C6-0E8541EDEB17}" destId="{E9D365BE-5940-4E9C-8D33-5530F356F660}" srcOrd="1" destOrd="0" presId="urn:microsoft.com/office/officeart/2005/8/layout/orgChart1"/>
    <dgm:cxn modelId="{C55C290E-ECE3-4D06-8A7C-7A5A5DE3B141}" type="presOf" srcId="{54E87CEE-CF42-4212-8DC4-8A0F7EE04566}" destId="{B8437F90-B6D9-440F-BFCE-4C215777070A}" srcOrd="1" destOrd="0" presId="urn:microsoft.com/office/officeart/2005/8/layout/orgChart1"/>
    <dgm:cxn modelId="{729F9524-C327-4101-86A8-24FC2F12FB54}" type="presOf" srcId="{48A93850-3C29-48C7-B917-5D883AD88985}" destId="{2509AC6A-7EC0-4DE4-B289-4C23FC6202F9}" srcOrd="0" destOrd="0" presId="urn:microsoft.com/office/officeart/2005/8/layout/orgChart1"/>
    <dgm:cxn modelId="{12E0033B-5584-410F-9539-8B5982239834}" type="presOf" srcId="{54E87CEE-CF42-4212-8DC4-8A0F7EE04566}" destId="{4C2575F6-8740-4F75-B798-D479C3137D75}" srcOrd="0" destOrd="0" presId="urn:microsoft.com/office/officeart/2005/8/layout/orgChart1"/>
    <dgm:cxn modelId="{5080763C-820A-460F-8AE2-163029EA44AE}" type="presParOf" srcId="{7945EC1A-3F28-44F8-9EED-371EC8FE60A8}" destId="{D3EF7388-192B-4367-85E2-5EA2669D905E}" srcOrd="0" destOrd="0" presId="urn:microsoft.com/office/officeart/2005/8/layout/orgChart1"/>
    <dgm:cxn modelId="{E9486C9F-6572-40CD-AD43-2357C79B5B69}" type="presParOf" srcId="{D3EF7388-192B-4367-85E2-5EA2669D905E}" destId="{41FC4F66-D1DD-4700-BC2F-378A3ECB855D}" srcOrd="0" destOrd="0" presId="urn:microsoft.com/office/officeart/2005/8/layout/orgChart1"/>
    <dgm:cxn modelId="{8D378201-321D-4550-9AA8-21F0A3AE0DC7}" type="presParOf" srcId="{41FC4F66-D1DD-4700-BC2F-378A3ECB855D}" destId="{E24CEAB1-1690-4ADD-B9D2-E95227D661A4}" srcOrd="0" destOrd="0" presId="urn:microsoft.com/office/officeart/2005/8/layout/orgChart1"/>
    <dgm:cxn modelId="{83D0AC8E-DF08-43DE-B1F7-290153E012DD}" type="presParOf" srcId="{41FC4F66-D1DD-4700-BC2F-378A3ECB855D}" destId="{D34C8848-1627-4681-B56A-CAC5E697B1F7}" srcOrd="1" destOrd="0" presId="urn:microsoft.com/office/officeart/2005/8/layout/orgChart1"/>
    <dgm:cxn modelId="{9F735CEC-C54F-4172-B16F-7DEB9F473476}" type="presParOf" srcId="{D3EF7388-192B-4367-85E2-5EA2669D905E}" destId="{6AC4335B-B38E-4287-8772-202A55DACCB4}" srcOrd="1" destOrd="0" presId="urn:microsoft.com/office/officeart/2005/8/layout/orgChart1"/>
    <dgm:cxn modelId="{8E48E1CE-E266-4B30-83A1-8E29BB88605A}" type="presParOf" srcId="{6AC4335B-B38E-4287-8772-202A55DACCB4}" destId="{5D61B1D9-059F-4ECC-A513-876E62644221}" srcOrd="0" destOrd="0" presId="urn:microsoft.com/office/officeart/2005/8/layout/orgChart1"/>
    <dgm:cxn modelId="{B6116FBC-30CD-44CA-80A9-12DC6695B0D0}" type="presParOf" srcId="{6AC4335B-B38E-4287-8772-202A55DACCB4}" destId="{4F672EB0-2B2B-42FB-9055-C7F0008FEC51}" srcOrd="1" destOrd="0" presId="urn:microsoft.com/office/officeart/2005/8/layout/orgChart1"/>
    <dgm:cxn modelId="{1FE1CA1B-A258-4B78-BF8A-4888579E84BB}" type="presParOf" srcId="{4F672EB0-2B2B-42FB-9055-C7F0008FEC51}" destId="{DEE4E1C5-6C5C-493E-A251-9CC6703C6CAB}" srcOrd="0" destOrd="0" presId="urn:microsoft.com/office/officeart/2005/8/layout/orgChart1"/>
    <dgm:cxn modelId="{BF772638-FAB3-4316-92D9-46743D5CA895}" type="presParOf" srcId="{DEE4E1C5-6C5C-493E-A251-9CC6703C6CAB}" destId="{4C2575F6-8740-4F75-B798-D479C3137D75}" srcOrd="0" destOrd="0" presId="urn:microsoft.com/office/officeart/2005/8/layout/orgChart1"/>
    <dgm:cxn modelId="{7AF722F8-53BE-4675-A424-44AE4558B5C1}" type="presParOf" srcId="{DEE4E1C5-6C5C-493E-A251-9CC6703C6CAB}" destId="{B8437F90-B6D9-440F-BFCE-4C215777070A}" srcOrd="1" destOrd="0" presId="urn:microsoft.com/office/officeart/2005/8/layout/orgChart1"/>
    <dgm:cxn modelId="{36B54646-6946-4CC3-A528-B9CFCB5AF8B3}" type="presParOf" srcId="{4F672EB0-2B2B-42FB-9055-C7F0008FEC51}" destId="{71F0FD96-9734-488C-A202-66914B436F1F}" srcOrd="1" destOrd="0" presId="urn:microsoft.com/office/officeart/2005/8/layout/orgChart1"/>
    <dgm:cxn modelId="{4491509E-228A-49B7-8003-1CD009AC574C}" type="presParOf" srcId="{4F672EB0-2B2B-42FB-9055-C7F0008FEC51}" destId="{BC326060-1A62-49C7-8D46-545F58752E0E}" srcOrd="2" destOrd="0" presId="urn:microsoft.com/office/officeart/2005/8/layout/orgChart1"/>
    <dgm:cxn modelId="{6E734E2C-A9F2-46B0-82AE-2F9A240E7FFA}" type="presParOf" srcId="{6AC4335B-B38E-4287-8772-202A55DACCB4}" destId="{53E36EB7-0E01-4276-A8F2-7683A7B99FED}" srcOrd="2" destOrd="0" presId="urn:microsoft.com/office/officeart/2005/8/layout/orgChart1"/>
    <dgm:cxn modelId="{A7494887-C293-487A-A583-336343573858}" type="presParOf" srcId="{6AC4335B-B38E-4287-8772-202A55DACCB4}" destId="{68A31F20-3CC6-48CF-B961-B40E8729A35B}" srcOrd="3" destOrd="0" presId="urn:microsoft.com/office/officeart/2005/8/layout/orgChart1"/>
    <dgm:cxn modelId="{88C9D353-961A-4B75-9A50-E2A1AB31EA5D}" type="presParOf" srcId="{68A31F20-3CC6-48CF-B961-B40E8729A35B}" destId="{ACB64486-060E-486F-A25C-819EF2A6079A}" srcOrd="0" destOrd="0" presId="urn:microsoft.com/office/officeart/2005/8/layout/orgChart1"/>
    <dgm:cxn modelId="{EB6D9C25-E02A-49B7-B392-B876C8D6BF1C}" type="presParOf" srcId="{ACB64486-060E-486F-A25C-819EF2A6079A}" destId="{532B6DF6-B811-462D-82D0-E9998913CD87}" srcOrd="0" destOrd="0" presId="urn:microsoft.com/office/officeart/2005/8/layout/orgChart1"/>
    <dgm:cxn modelId="{E2D3D9B9-5819-4F85-867A-038631FE5DD0}" type="presParOf" srcId="{ACB64486-060E-486F-A25C-819EF2A6079A}" destId="{C98C3137-3EFC-4F3A-BB9A-8A6CCAE361D6}" srcOrd="1" destOrd="0" presId="urn:microsoft.com/office/officeart/2005/8/layout/orgChart1"/>
    <dgm:cxn modelId="{F739C159-717B-472C-94C7-8C77ACD37F47}" type="presParOf" srcId="{68A31F20-3CC6-48CF-B961-B40E8729A35B}" destId="{265C97FA-646C-4EA2-9D53-D0F9174BE52C}" srcOrd="1" destOrd="0" presId="urn:microsoft.com/office/officeart/2005/8/layout/orgChart1"/>
    <dgm:cxn modelId="{70E072B6-F2BB-4AEF-AE9A-3371A3B637B1}" type="presParOf" srcId="{68A31F20-3CC6-48CF-B961-B40E8729A35B}" destId="{E9BCB7DA-4358-4132-94B4-492254F10F3D}" srcOrd="2" destOrd="0" presId="urn:microsoft.com/office/officeart/2005/8/layout/orgChart1"/>
    <dgm:cxn modelId="{F60F5F89-A786-4654-B6CF-57FA81F836BE}" type="presParOf" srcId="{6AC4335B-B38E-4287-8772-202A55DACCB4}" destId="{D6FA06F2-2C14-480E-BB54-0EDD6F3FDEA2}" srcOrd="4" destOrd="0" presId="urn:microsoft.com/office/officeart/2005/8/layout/orgChart1"/>
    <dgm:cxn modelId="{3470D64C-9439-4918-9289-1A995737D371}" type="presParOf" srcId="{6AC4335B-B38E-4287-8772-202A55DACCB4}" destId="{2DEF591E-D5F7-48E4-A8C7-B2D9EE486760}" srcOrd="5" destOrd="0" presId="urn:microsoft.com/office/officeart/2005/8/layout/orgChart1"/>
    <dgm:cxn modelId="{668949A6-F665-4CB0-8362-EC2E5CA9523F}" type="presParOf" srcId="{2DEF591E-D5F7-48E4-A8C7-B2D9EE486760}" destId="{95263AAF-BDEF-45BB-A173-4C0DC50D6339}" srcOrd="0" destOrd="0" presId="urn:microsoft.com/office/officeart/2005/8/layout/orgChart1"/>
    <dgm:cxn modelId="{E678F5C5-E4A2-475E-A38D-BF18811AAF39}" type="presParOf" srcId="{95263AAF-BDEF-45BB-A173-4C0DC50D6339}" destId="{28FE2B30-4012-4E89-A91C-EE6B40CB89AD}" srcOrd="0" destOrd="0" presId="urn:microsoft.com/office/officeart/2005/8/layout/orgChart1"/>
    <dgm:cxn modelId="{44FD34C2-A6B1-4C1D-B6F1-FD930F150BC5}" type="presParOf" srcId="{95263AAF-BDEF-45BB-A173-4C0DC50D6339}" destId="{C2830B86-C0FE-4540-AD23-7DC66D6FD01D}" srcOrd="1" destOrd="0" presId="urn:microsoft.com/office/officeart/2005/8/layout/orgChart1"/>
    <dgm:cxn modelId="{98FBE9BB-4920-46D1-A207-F769363270BB}" type="presParOf" srcId="{2DEF591E-D5F7-48E4-A8C7-B2D9EE486760}" destId="{6125C6BB-C462-47C0-8C1B-45E6176F13E9}" srcOrd="1" destOrd="0" presId="urn:microsoft.com/office/officeart/2005/8/layout/orgChart1"/>
    <dgm:cxn modelId="{5D8366FD-2504-4497-8176-8447C609F61A}" type="presParOf" srcId="{2DEF591E-D5F7-48E4-A8C7-B2D9EE486760}" destId="{A2DAE8D7-2F7F-4C78-814A-D05ABFC985C8}" srcOrd="2" destOrd="0" presId="urn:microsoft.com/office/officeart/2005/8/layout/orgChart1"/>
    <dgm:cxn modelId="{80FEB36E-0EB4-44A5-8FD6-FC6F935A41D0}" type="presParOf" srcId="{6AC4335B-B38E-4287-8772-202A55DACCB4}" destId="{2509AC6A-7EC0-4DE4-B289-4C23FC6202F9}" srcOrd="6" destOrd="0" presId="urn:microsoft.com/office/officeart/2005/8/layout/orgChart1"/>
    <dgm:cxn modelId="{4979F492-81B4-49ED-B5AB-07B2E71E115B}" type="presParOf" srcId="{6AC4335B-B38E-4287-8772-202A55DACCB4}" destId="{2EF38406-C1D0-40D0-A73F-098CC5AD9AA4}" srcOrd="7" destOrd="0" presId="urn:microsoft.com/office/officeart/2005/8/layout/orgChart1"/>
    <dgm:cxn modelId="{9BD0B291-7045-45B7-976A-2AE2273A4D0F}" type="presParOf" srcId="{2EF38406-C1D0-40D0-A73F-098CC5AD9AA4}" destId="{F8FE6BBF-8044-4363-9553-5E66C016CE84}" srcOrd="0" destOrd="0" presId="urn:microsoft.com/office/officeart/2005/8/layout/orgChart1"/>
    <dgm:cxn modelId="{AC65337B-C7B2-413F-9E7F-623CA605D55C}" type="presParOf" srcId="{F8FE6BBF-8044-4363-9553-5E66C016CE84}" destId="{D80F7ED7-BBD0-46F7-9D8B-38AA6F86C0BF}" srcOrd="0" destOrd="0" presId="urn:microsoft.com/office/officeart/2005/8/layout/orgChart1"/>
    <dgm:cxn modelId="{E83794D8-B373-4625-B3D9-42201211D850}" type="presParOf" srcId="{F8FE6BBF-8044-4363-9553-5E66C016CE84}" destId="{4B833765-29AF-469F-8571-14F02E28E977}" srcOrd="1" destOrd="0" presId="urn:microsoft.com/office/officeart/2005/8/layout/orgChart1"/>
    <dgm:cxn modelId="{4D04BE25-3B2A-4B09-A0A3-6B7968456160}" type="presParOf" srcId="{2EF38406-C1D0-40D0-A73F-098CC5AD9AA4}" destId="{468C058C-23A9-4ED2-9769-8638514C9B13}" srcOrd="1" destOrd="0" presId="urn:microsoft.com/office/officeart/2005/8/layout/orgChart1"/>
    <dgm:cxn modelId="{11EFA6AB-0DE2-47B4-9A5B-0A96381B3F8A}" type="presParOf" srcId="{2EF38406-C1D0-40D0-A73F-098CC5AD9AA4}" destId="{34A6FFF6-0F37-41AD-8E6C-FB57E28B6CED}" srcOrd="2" destOrd="0" presId="urn:microsoft.com/office/officeart/2005/8/layout/orgChart1"/>
    <dgm:cxn modelId="{8D732F0F-8697-4BAB-84D2-085A17486239}" type="presParOf" srcId="{6AC4335B-B38E-4287-8772-202A55DACCB4}" destId="{38D6DF55-E0B4-4A3A-BBCC-A04619FA3630}" srcOrd="8" destOrd="0" presId="urn:microsoft.com/office/officeart/2005/8/layout/orgChart1"/>
    <dgm:cxn modelId="{F7E674F0-6F85-40DC-A416-21A3A5FEBE93}" type="presParOf" srcId="{6AC4335B-B38E-4287-8772-202A55DACCB4}" destId="{732A0319-FDD0-4AB7-883D-3DD3F469438C}" srcOrd="9" destOrd="0" presId="urn:microsoft.com/office/officeart/2005/8/layout/orgChart1"/>
    <dgm:cxn modelId="{1DBDADB0-1FCC-4F55-84B4-12CCFEDCC930}" type="presParOf" srcId="{732A0319-FDD0-4AB7-883D-3DD3F469438C}" destId="{8A1B3028-7F26-4645-9034-F98319CB0B30}" srcOrd="0" destOrd="0" presId="urn:microsoft.com/office/officeart/2005/8/layout/orgChart1"/>
    <dgm:cxn modelId="{BE8BBEA3-7E1E-4D4E-B9F8-2B99E0AA0C38}" type="presParOf" srcId="{8A1B3028-7F26-4645-9034-F98319CB0B30}" destId="{DB302276-B07C-450D-A869-B45ED47DF188}" srcOrd="0" destOrd="0" presId="urn:microsoft.com/office/officeart/2005/8/layout/orgChart1"/>
    <dgm:cxn modelId="{EB5DE452-F57B-43B9-AD24-6402FC129E80}" type="presParOf" srcId="{8A1B3028-7F26-4645-9034-F98319CB0B30}" destId="{E9D365BE-5940-4E9C-8D33-5530F356F660}" srcOrd="1" destOrd="0" presId="urn:microsoft.com/office/officeart/2005/8/layout/orgChart1"/>
    <dgm:cxn modelId="{8621F927-1542-4768-A1DD-F4F73A339E2A}" type="presParOf" srcId="{732A0319-FDD0-4AB7-883D-3DD3F469438C}" destId="{D39725D7-EF7A-490B-88EC-10D5FB50C485}" srcOrd="1" destOrd="0" presId="urn:microsoft.com/office/officeart/2005/8/layout/orgChart1"/>
    <dgm:cxn modelId="{30D725DE-B1D2-4B7F-A6F6-34784A02E72F}" type="presParOf" srcId="{732A0319-FDD0-4AB7-883D-3DD3F469438C}" destId="{07A557D4-94D8-40E6-9E78-DB06AE2230F8}" srcOrd="2" destOrd="0" presId="urn:microsoft.com/office/officeart/2005/8/layout/orgChart1"/>
    <dgm:cxn modelId="{4C6E82C1-441B-4FE0-B24D-42A828EFD142}" type="presParOf" srcId="{D3EF7388-192B-4367-85E2-5EA2669D905E}" destId="{D5C0BE6F-17C8-4777-9E23-6865A0D864B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2B5037-EEEE-4258-9049-3B54C858580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tr-TR"/>
        </a:p>
      </dgm:t>
    </dgm:pt>
    <dgm:pt modelId="{3457AEFD-5A67-49D0-8A6D-63FBEF05CD90}">
      <dgm:prSet phldrT="[Metin]"/>
      <dgm:spPr/>
      <dgm:t>
        <a:bodyPr/>
        <a:lstStyle/>
        <a:p>
          <a:r>
            <a:rPr lang="tr-TR" dirty="0" smtClean="0"/>
            <a:t>NESNE BETİMLEMESİ</a:t>
          </a:r>
          <a:endParaRPr lang="tr-TR" dirty="0"/>
        </a:p>
      </dgm:t>
    </dgm:pt>
    <dgm:pt modelId="{CE710D58-0CD4-4A1B-9A4E-7059732AD637}" type="parTrans" cxnId="{EFAFE1C7-F01B-4700-BF07-170A7CDCDF23}">
      <dgm:prSet/>
      <dgm:spPr/>
      <dgm:t>
        <a:bodyPr/>
        <a:lstStyle/>
        <a:p>
          <a:endParaRPr lang="tr-TR"/>
        </a:p>
      </dgm:t>
    </dgm:pt>
    <dgm:pt modelId="{A7CA5D5A-C44F-42F0-B675-D80978596257}" type="sibTrans" cxnId="{EFAFE1C7-F01B-4700-BF07-170A7CDCDF23}">
      <dgm:prSet/>
      <dgm:spPr/>
      <dgm:t>
        <a:bodyPr/>
        <a:lstStyle/>
        <a:p>
          <a:endParaRPr lang="tr-TR"/>
        </a:p>
      </dgm:t>
    </dgm:pt>
    <dgm:pt modelId="{7670E52A-3C54-4C20-A62F-71EFE67D3D70}">
      <dgm:prSet phldrT="[Metin]"/>
      <dgm:spPr/>
      <dgm:t>
        <a:bodyPr/>
        <a:lstStyle/>
        <a:p>
          <a:r>
            <a:rPr lang="tr-TR" dirty="0" smtClean="0"/>
            <a:t>YER BETİMLEMESİ</a:t>
          </a:r>
          <a:endParaRPr lang="tr-TR" dirty="0"/>
        </a:p>
      </dgm:t>
    </dgm:pt>
    <dgm:pt modelId="{87123B61-D370-48BC-830D-4824C56F98AC}" type="parTrans" cxnId="{EF4BFB08-F4A4-47C4-855E-4B284B57419A}">
      <dgm:prSet/>
      <dgm:spPr/>
      <dgm:t>
        <a:bodyPr/>
        <a:lstStyle/>
        <a:p>
          <a:endParaRPr lang="tr-TR"/>
        </a:p>
      </dgm:t>
    </dgm:pt>
    <dgm:pt modelId="{C8D56CB3-4C75-4853-B758-CCBD4EF3E140}" type="sibTrans" cxnId="{EF4BFB08-F4A4-47C4-855E-4B284B57419A}">
      <dgm:prSet/>
      <dgm:spPr/>
      <dgm:t>
        <a:bodyPr/>
        <a:lstStyle/>
        <a:p>
          <a:endParaRPr lang="tr-TR"/>
        </a:p>
      </dgm:t>
    </dgm:pt>
    <dgm:pt modelId="{8C04F27B-9A63-4D71-9B25-E1AF0C9258B3}">
      <dgm:prSet phldrT="[Metin]"/>
      <dgm:spPr/>
      <dgm:t>
        <a:bodyPr/>
        <a:lstStyle/>
        <a:p>
          <a:r>
            <a:rPr lang="tr-TR" dirty="0" smtClean="0"/>
            <a:t>Bir yerin özelliklerini yazma işlemidir. </a:t>
          </a:r>
        </a:p>
        <a:p>
          <a:r>
            <a:rPr lang="tr-TR" dirty="0" smtClean="0"/>
            <a:t>Betimlenen yerde söz konusu alan içindeki nesneler ve vb. yazılır.</a:t>
          </a:r>
          <a:endParaRPr lang="tr-TR" dirty="0"/>
        </a:p>
      </dgm:t>
    </dgm:pt>
    <dgm:pt modelId="{BC925117-DC1A-44CE-9730-A41D175867BD}" type="parTrans" cxnId="{68C32443-82F1-44BA-BD5A-E64FC1344217}">
      <dgm:prSet/>
      <dgm:spPr/>
      <dgm:t>
        <a:bodyPr/>
        <a:lstStyle/>
        <a:p>
          <a:endParaRPr lang="tr-TR"/>
        </a:p>
      </dgm:t>
    </dgm:pt>
    <dgm:pt modelId="{D5B9DE07-01B3-4DFE-BEB5-F519CF5D252C}" type="sibTrans" cxnId="{68C32443-82F1-44BA-BD5A-E64FC1344217}">
      <dgm:prSet/>
      <dgm:spPr/>
      <dgm:t>
        <a:bodyPr/>
        <a:lstStyle/>
        <a:p>
          <a:endParaRPr lang="tr-TR"/>
        </a:p>
      </dgm:t>
    </dgm:pt>
    <dgm:pt modelId="{7C11C9A4-4555-4141-B453-CAC3C8B6E6C7}">
      <dgm:prSet phldrT="[Metin]"/>
      <dgm:spPr/>
      <dgm:t>
        <a:bodyPr/>
        <a:lstStyle/>
        <a:p>
          <a:r>
            <a:rPr lang="tr-TR" dirty="0" smtClean="0"/>
            <a:t>Bir nesnenin özelliklerini (rengi, boyutu) yazılarak tanımlama işlemi.</a:t>
          </a:r>
          <a:endParaRPr lang="tr-TR" dirty="0"/>
        </a:p>
      </dgm:t>
    </dgm:pt>
    <dgm:pt modelId="{5F1E2DBD-1599-43FB-A94B-6328DD82758D}" type="parTrans" cxnId="{E5E8A075-0EDA-43CE-BD8C-62AC9FF4B503}">
      <dgm:prSet/>
      <dgm:spPr/>
      <dgm:t>
        <a:bodyPr/>
        <a:lstStyle/>
        <a:p>
          <a:endParaRPr lang="tr-TR"/>
        </a:p>
      </dgm:t>
    </dgm:pt>
    <dgm:pt modelId="{96FC576C-E900-4560-A718-0C5624280CAF}" type="sibTrans" cxnId="{E5E8A075-0EDA-43CE-BD8C-62AC9FF4B503}">
      <dgm:prSet/>
      <dgm:spPr/>
      <dgm:t>
        <a:bodyPr/>
        <a:lstStyle/>
        <a:p>
          <a:endParaRPr lang="tr-TR"/>
        </a:p>
      </dgm:t>
    </dgm:pt>
    <dgm:pt modelId="{7B240528-4180-48C0-93D6-290B7FD41892}">
      <dgm:prSet phldrT="[Metin]"/>
      <dgm:spPr/>
      <dgm:t>
        <a:bodyPr/>
        <a:lstStyle/>
        <a:p>
          <a:r>
            <a:rPr lang="tr-TR" dirty="0" smtClean="0"/>
            <a:t>KİŞİ BETİMLEMESİ</a:t>
          </a:r>
          <a:endParaRPr lang="tr-TR" dirty="0"/>
        </a:p>
      </dgm:t>
    </dgm:pt>
    <dgm:pt modelId="{A07C47CA-9FEC-4A99-9A6D-847C03ED453B}" type="parTrans" cxnId="{63E52338-D500-44C6-A741-9F634B45E434}">
      <dgm:prSet/>
      <dgm:spPr/>
      <dgm:t>
        <a:bodyPr/>
        <a:lstStyle/>
        <a:p>
          <a:endParaRPr lang="tr-TR"/>
        </a:p>
      </dgm:t>
    </dgm:pt>
    <dgm:pt modelId="{811D1AC3-0BB2-472A-9B78-A7AA67EC0D03}" type="sibTrans" cxnId="{63E52338-D500-44C6-A741-9F634B45E434}">
      <dgm:prSet/>
      <dgm:spPr/>
      <dgm:t>
        <a:bodyPr/>
        <a:lstStyle/>
        <a:p>
          <a:endParaRPr lang="tr-TR"/>
        </a:p>
      </dgm:t>
    </dgm:pt>
    <dgm:pt modelId="{A8BB46F5-0012-46B9-903F-7D481ECB1BFC}">
      <dgm:prSet/>
      <dgm:spPr/>
      <dgm:t>
        <a:bodyPr/>
        <a:lstStyle/>
        <a:p>
          <a:r>
            <a:rPr lang="tr-TR" dirty="0" smtClean="0"/>
            <a:t>İç görünüş(duygular) ve dış görünüş        (fiziksel özellikler) açısından yapılmaktadır.</a:t>
          </a:r>
          <a:endParaRPr lang="tr-TR" dirty="0"/>
        </a:p>
      </dgm:t>
    </dgm:pt>
    <dgm:pt modelId="{4D7E8748-11C1-4622-B6A1-E2999516F9CF}" type="parTrans" cxnId="{2FB8D680-C757-4F1B-85AC-44D6B2604640}">
      <dgm:prSet/>
      <dgm:spPr/>
      <dgm:t>
        <a:bodyPr/>
        <a:lstStyle/>
        <a:p>
          <a:endParaRPr lang="tr-TR"/>
        </a:p>
      </dgm:t>
    </dgm:pt>
    <dgm:pt modelId="{41EBA613-60DD-4CE8-82EA-BE3245C8DBC6}" type="sibTrans" cxnId="{2FB8D680-C757-4F1B-85AC-44D6B2604640}">
      <dgm:prSet/>
      <dgm:spPr/>
      <dgm:t>
        <a:bodyPr/>
        <a:lstStyle/>
        <a:p>
          <a:endParaRPr lang="tr-TR"/>
        </a:p>
      </dgm:t>
    </dgm:pt>
    <dgm:pt modelId="{77A0CAEC-278A-489D-BEB9-ADFB2D62767A}" type="pres">
      <dgm:prSet presAssocID="{552B5037-EEEE-4258-9049-3B54C8585809}" presName="list" presStyleCnt="0">
        <dgm:presLayoutVars>
          <dgm:dir/>
          <dgm:animLvl val="lvl"/>
        </dgm:presLayoutVars>
      </dgm:prSet>
      <dgm:spPr/>
      <dgm:t>
        <a:bodyPr/>
        <a:lstStyle/>
        <a:p>
          <a:endParaRPr lang="tr-TR"/>
        </a:p>
      </dgm:t>
    </dgm:pt>
    <dgm:pt modelId="{D72DA630-7D73-4EA9-BEE0-D3DA94377EC4}" type="pres">
      <dgm:prSet presAssocID="{3457AEFD-5A67-49D0-8A6D-63FBEF05CD90}" presName="posSpace" presStyleCnt="0"/>
      <dgm:spPr/>
    </dgm:pt>
    <dgm:pt modelId="{BE340ADB-9A5F-4877-808B-CF5C298A58DE}" type="pres">
      <dgm:prSet presAssocID="{3457AEFD-5A67-49D0-8A6D-63FBEF05CD90}" presName="vertFlow" presStyleCnt="0"/>
      <dgm:spPr/>
    </dgm:pt>
    <dgm:pt modelId="{08135E90-8D0B-4F40-9977-0A5A4EEE108D}" type="pres">
      <dgm:prSet presAssocID="{3457AEFD-5A67-49D0-8A6D-63FBEF05CD90}" presName="topSpace" presStyleCnt="0"/>
      <dgm:spPr/>
    </dgm:pt>
    <dgm:pt modelId="{D6A59129-4178-4F05-B1E2-21324032C080}" type="pres">
      <dgm:prSet presAssocID="{3457AEFD-5A67-49D0-8A6D-63FBEF05CD90}" presName="firstComp" presStyleCnt="0"/>
      <dgm:spPr/>
    </dgm:pt>
    <dgm:pt modelId="{E6BA02C3-4DA2-4DC3-A022-18BA8D1F4527}" type="pres">
      <dgm:prSet presAssocID="{3457AEFD-5A67-49D0-8A6D-63FBEF05CD90}" presName="firstChild" presStyleLbl="bgAccFollowNode1" presStyleIdx="0" presStyleCnt="3" custScaleX="104466" custScaleY="229968" custLinFactNeighborX="-714" custLinFactNeighborY="-4471"/>
      <dgm:spPr/>
      <dgm:t>
        <a:bodyPr/>
        <a:lstStyle/>
        <a:p>
          <a:endParaRPr lang="tr-TR"/>
        </a:p>
      </dgm:t>
    </dgm:pt>
    <dgm:pt modelId="{FA049281-F72F-4AD7-8EAE-DA157CE53FFB}" type="pres">
      <dgm:prSet presAssocID="{3457AEFD-5A67-49D0-8A6D-63FBEF05CD90}" presName="firstChildTx" presStyleLbl="bgAccFollowNode1" presStyleIdx="0" presStyleCnt="3">
        <dgm:presLayoutVars>
          <dgm:bulletEnabled val="1"/>
        </dgm:presLayoutVars>
      </dgm:prSet>
      <dgm:spPr/>
      <dgm:t>
        <a:bodyPr/>
        <a:lstStyle/>
        <a:p>
          <a:endParaRPr lang="tr-TR"/>
        </a:p>
      </dgm:t>
    </dgm:pt>
    <dgm:pt modelId="{DA72348F-3EEF-4347-A16A-A0D065CE7F03}" type="pres">
      <dgm:prSet presAssocID="{3457AEFD-5A67-49D0-8A6D-63FBEF05CD90}" presName="negSpace" presStyleCnt="0"/>
      <dgm:spPr/>
    </dgm:pt>
    <dgm:pt modelId="{583FFBCD-2A9F-41B7-9B97-AC5B53232AE3}" type="pres">
      <dgm:prSet presAssocID="{3457AEFD-5A67-49D0-8A6D-63FBEF05CD90}" presName="circle" presStyleLbl="node1" presStyleIdx="0" presStyleCnt="3" custLinFactNeighborX="-7223" custLinFactNeighborY="-18133"/>
      <dgm:spPr/>
      <dgm:t>
        <a:bodyPr/>
        <a:lstStyle/>
        <a:p>
          <a:endParaRPr lang="tr-TR"/>
        </a:p>
      </dgm:t>
    </dgm:pt>
    <dgm:pt modelId="{6FAF6165-51FA-49F7-8ABA-C32E0E4A4F83}" type="pres">
      <dgm:prSet presAssocID="{A7CA5D5A-C44F-42F0-B675-D80978596257}" presName="transSpace" presStyleCnt="0"/>
      <dgm:spPr/>
    </dgm:pt>
    <dgm:pt modelId="{A0237F87-BE92-4088-BA29-81A2E8617EA4}" type="pres">
      <dgm:prSet presAssocID="{7670E52A-3C54-4C20-A62F-71EFE67D3D70}" presName="posSpace" presStyleCnt="0"/>
      <dgm:spPr/>
    </dgm:pt>
    <dgm:pt modelId="{2F7466BE-54D2-4A80-B68E-BEBAB95E5831}" type="pres">
      <dgm:prSet presAssocID="{7670E52A-3C54-4C20-A62F-71EFE67D3D70}" presName="vertFlow" presStyleCnt="0"/>
      <dgm:spPr/>
    </dgm:pt>
    <dgm:pt modelId="{1E90CA37-C5FD-420A-8CC5-DD5918B6C2C1}" type="pres">
      <dgm:prSet presAssocID="{7670E52A-3C54-4C20-A62F-71EFE67D3D70}" presName="topSpace" presStyleCnt="0"/>
      <dgm:spPr/>
    </dgm:pt>
    <dgm:pt modelId="{45E2A31E-0590-472B-8E6D-86FB36C58A7E}" type="pres">
      <dgm:prSet presAssocID="{7670E52A-3C54-4C20-A62F-71EFE67D3D70}" presName="firstComp" presStyleCnt="0"/>
      <dgm:spPr/>
    </dgm:pt>
    <dgm:pt modelId="{5501465E-4D26-4C4B-9388-BBB385E69F14}" type="pres">
      <dgm:prSet presAssocID="{7670E52A-3C54-4C20-A62F-71EFE67D3D70}" presName="firstChild" presStyleLbl="bgAccFollowNode1" presStyleIdx="1" presStyleCnt="3" custScaleY="222479" custLinFactNeighborX="-13902" custLinFactNeighborY="-8156"/>
      <dgm:spPr/>
      <dgm:t>
        <a:bodyPr/>
        <a:lstStyle/>
        <a:p>
          <a:endParaRPr lang="tr-TR"/>
        </a:p>
      </dgm:t>
    </dgm:pt>
    <dgm:pt modelId="{DB991583-D20C-400B-9336-9D2D12A82A20}" type="pres">
      <dgm:prSet presAssocID="{7670E52A-3C54-4C20-A62F-71EFE67D3D70}" presName="firstChildTx" presStyleLbl="bgAccFollowNode1" presStyleIdx="1" presStyleCnt="3">
        <dgm:presLayoutVars>
          <dgm:bulletEnabled val="1"/>
        </dgm:presLayoutVars>
      </dgm:prSet>
      <dgm:spPr/>
      <dgm:t>
        <a:bodyPr/>
        <a:lstStyle/>
        <a:p>
          <a:endParaRPr lang="tr-TR"/>
        </a:p>
      </dgm:t>
    </dgm:pt>
    <dgm:pt modelId="{FCEADCFB-4879-4D84-9376-00B604F1D6E7}" type="pres">
      <dgm:prSet presAssocID="{7670E52A-3C54-4C20-A62F-71EFE67D3D70}" presName="negSpace" presStyleCnt="0"/>
      <dgm:spPr/>
    </dgm:pt>
    <dgm:pt modelId="{D8B47AF5-2A94-409D-AE5A-5B39E782574E}" type="pres">
      <dgm:prSet presAssocID="{7670E52A-3C54-4C20-A62F-71EFE67D3D70}" presName="circle" presStyleLbl="node1" presStyleIdx="1" presStyleCnt="3" custLinFactNeighborX="-10880" custLinFactNeighborY="-44724"/>
      <dgm:spPr/>
      <dgm:t>
        <a:bodyPr/>
        <a:lstStyle/>
        <a:p>
          <a:endParaRPr lang="tr-TR"/>
        </a:p>
      </dgm:t>
    </dgm:pt>
    <dgm:pt modelId="{CC82EE5B-73D5-410C-B3A9-153563FA81AE}" type="pres">
      <dgm:prSet presAssocID="{C8D56CB3-4C75-4853-B758-CCBD4EF3E140}" presName="transSpace" presStyleCnt="0"/>
      <dgm:spPr/>
    </dgm:pt>
    <dgm:pt modelId="{946F929E-29CF-40A3-81DE-E9FDFD943185}" type="pres">
      <dgm:prSet presAssocID="{7B240528-4180-48C0-93D6-290B7FD41892}" presName="posSpace" presStyleCnt="0"/>
      <dgm:spPr/>
    </dgm:pt>
    <dgm:pt modelId="{99468D49-3E64-45C3-AE6C-C867D4DC283E}" type="pres">
      <dgm:prSet presAssocID="{7B240528-4180-48C0-93D6-290B7FD41892}" presName="vertFlow" presStyleCnt="0"/>
      <dgm:spPr/>
    </dgm:pt>
    <dgm:pt modelId="{429E7B6C-E418-4815-B345-83AB39D35B66}" type="pres">
      <dgm:prSet presAssocID="{7B240528-4180-48C0-93D6-290B7FD41892}" presName="topSpace" presStyleCnt="0"/>
      <dgm:spPr/>
    </dgm:pt>
    <dgm:pt modelId="{5A55504C-F678-4886-9B25-BCC3EE1FEBF8}" type="pres">
      <dgm:prSet presAssocID="{7B240528-4180-48C0-93D6-290B7FD41892}" presName="firstComp" presStyleCnt="0"/>
      <dgm:spPr/>
    </dgm:pt>
    <dgm:pt modelId="{F95E0145-3255-45B3-ADAE-915F902037B2}" type="pres">
      <dgm:prSet presAssocID="{7B240528-4180-48C0-93D6-290B7FD41892}" presName="firstChild" presStyleLbl="bgAccFollowNode1" presStyleIdx="2" presStyleCnt="3" custScaleY="205642" custLinFactNeighborX="-1878" custLinFactNeighborY="14499"/>
      <dgm:spPr/>
      <dgm:t>
        <a:bodyPr/>
        <a:lstStyle/>
        <a:p>
          <a:endParaRPr lang="tr-TR"/>
        </a:p>
      </dgm:t>
    </dgm:pt>
    <dgm:pt modelId="{14D9FE45-5521-493C-8D22-28C608261901}" type="pres">
      <dgm:prSet presAssocID="{7B240528-4180-48C0-93D6-290B7FD41892}" presName="firstChildTx" presStyleLbl="bgAccFollowNode1" presStyleIdx="2" presStyleCnt="3">
        <dgm:presLayoutVars>
          <dgm:bulletEnabled val="1"/>
        </dgm:presLayoutVars>
      </dgm:prSet>
      <dgm:spPr/>
      <dgm:t>
        <a:bodyPr/>
        <a:lstStyle/>
        <a:p>
          <a:endParaRPr lang="tr-TR"/>
        </a:p>
      </dgm:t>
    </dgm:pt>
    <dgm:pt modelId="{AD1D5815-34A7-4308-862C-FF34DCDDA59F}" type="pres">
      <dgm:prSet presAssocID="{7B240528-4180-48C0-93D6-290B7FD41892}" presName="negSpace" presStyleCnt="0"/>
      <dgm:spPr/>
    </dgm:pt>
    <dgm:pt modelId="{20527BDA-6B93-4547-9197-5441DB955B48}" type="pres">
      <dgm:prSet presAssocID="{7B240528-4180-48C0-93D6-290B7FD41892}" presName="circle" presStyleLbl="node1" presStyleIdx="2" presStyleCnt="3"/>
      <dgm:spPr/>
      <dgm:t>
        <a:bodyPr/>
        <a:lstStyle/>
        <a:p>
          <a:endParaRPr lang="tr-TR"/>
        </a:p>
      </dgm:t>
    </dgm:pt>
  </dgm:ptLst>
  <dgm:cxnLst>
    <dgm:cxn modelId="{EF4BFB08-F4A4-47C4-855E-4B284B57419A}" srcId="{552B5037-EEEE-4258-9049-3B54C8585809}" destId="{7670E52A-3C54-4C20-A62F-71EFE67D3D70}" srcOrd="1" destOrd="0" parTransId="{87123B61-D370-48BC-830D-4824C56F98AC}" sibTransId="{C8D56CB3-4C75-4853-B758-CCBD4EF3E140}"/>
    <dgm:cxn modelId="{27A60356-1DC6-492D-9F73-5132B96E07C0}" type="presOf" srcId="{7C11C9A4-4555-4141-B453-CAC3C8B6E6C7}" destId="{FA049281-F72F-4AD7-8EAE-DA157CE53FFB}" srcOrd="1" destOrd="0" presId="urn:microsoft.com/office/officeart/2005/8/layout/hList9"/>
    <dgm:cxn modelId="{D8838286-631E-436D-B49A-ACB3E7769110}" type="presOf" srcId="{A8BB46F5-0012-46B9-903F-7D481ECB1BFC}" destId="{14D9FE45-5521-493C-8D22-28C608261901}" srcOrd="1" destOrd="0" presId="urn:microsoft.com/office/officeart/2005/8/layout/hList9"/>
    <dgm:cxn modelId="{532AE9C6-D063-401C-9F69-CA19ED234978}" type="presOf" srcId="{8C04F27B-9A63-4D71-9B25-E1AF0C9258B3}" destId="{DB991583-D20C-400B-9336-9D2D12A82A20}" srcOrd="1" destOrd="0" presId="urn:microsoft.com/office/officeart/2005/8/layout/hList9"/>
    <dgm:cxn modelId="{E5E8A075-0EDA-43CE-BD8C-62AC9FF4B503}" srcId="{3457AEFD-5A67-49D0-8A6D-63FBEF05CD90}" destId="{7C11C9A4-4555-4141-B453-CAC3C8B6E6C7}" srcOrd="0" destOrd="0" parTransId="{5F1E2DBD-1599-43FB-A94B-6328DD82758D}" sibTransId="{96FC576C-E900-4560-A718-0C5624280CAF}"/>
    <dgm:cxn modelId="{68ABFDC3-AF0C-4C3F-8392-7AD3C205EA81}" type="presOf" srcId="{7B240528-4180-48C0-93D6-290B7FD41892}" destId="{20527BDA-6B93-4547-9197-5441DB955B48}" srcOrd="0" destOrd="0" presId="urn:microsoft.com/office/officeart/2005/8/layout/hList9"/>
    <dgm:cxn modelId="{2FB8D680-C757-4F1B-85AC-44D6B2604640}" srcId="{7B240528-4180-48C0-93D6-290B7FD41892}" destId="{A8BB46F5-0012-46B9-903F-7D481ECB1BFC}" srcOrd="0" destOrd="0" parTransId="{4D7E8748-11C1-4622-B6A1-E2999516F9CF}" sibTransId="{41EBA613-60DD-4CE8-82EA-BE3245C8DBC6}"/>
    <dgm:cxn modelId="{4E34E0C8-CE3C-4B00-B377-8DDA6DF321C7}" type="presOf" srcId="{A8BB46F5-0012-46B9-903F-7D481ECB1BFC}" destId="{F95E0145-3255-45B3-ADAE-915F902037B2}" srcOrd="0" destOrd="0" presId="urn:microsoft.com/office/officeart/2005/8/layout/hList9"/>
    <dgm:cxn modelId="{63E52338-D500-44C6-A741-9F634B45E434}" srcId="{552B5037-EEEE-4258-9049-3B54C8585809}" destId="{7B240528-4180-48C0-93D6-290B7FD41892}" srcOrd="2" destOrd="0" parTransId="{A07C47CA-9FEC-4A99-9A6D-847C03ED453B}" sibTransId="{811D1AC3-0BB2-472A-9B78-A7AA67EC0D03}"/>
    <dgm:cxn modelId="{7DFBE80E-CAFA-46DE-9C84-22CB1A887838}" type="presOf" srcId="{552B5037-EEEE-4258-9049-3B54C8585809}" destId="{77A0CAEC-278A-489D-BEB9-ADFB2D62767A}" srcOrd="0" destOrd="0" presId="urn:microsoft.com/office/officeart/2005/8/layout/hList9"/>
    <dgm:cxn modelId="{68C32443-82F1-44BA-BD5A-E64FC1344217}" srcId="{7670E52A-3C54-4C20-A62F-71EFE67D3D70}" destId="{8C04F27B-9A63-4D71-9B25-E1AF0C9258B3}" srcOrd="0" destOrd="0" parTransId="{BC925117-DC1A-44CE-9730-A41D175867BD}" sibTransId="{D5B9DE07-01B3-4DFE-BEB5-F519CF5D252C}"/>
    <dgm:cxn modelId="{489EE7DF-285D-4831-AF5E-4D1C97A2036D}" type="presOf" srcId="{3457AEFD-5A67-49D0-8A6D-63FBEF05CD90}" destId="{583FFBCD-2A9F-41B7-9B97-AC5B53232AE3}" srcOrd="0" destOrd="0" presId="urn:microsoft.com/office/officeart/2005/8/layout/hList9"/>
    <dgm:cxn modelId="{E6D64882-2BD2-45A3-881E-5371D2BF4802}" type="presOf" srcId="{7670E52A-3C54-4C20-A62F-71EFE67D3D70}" destId="{D8B47AF5-2A94-409D-AE5A-5B39E782574E}" srcOrd="0" destOrd="0" presId="urn:microsoft.com/office/officeart/2005/8/layout/hList9"/>
    <dgm:cxn modelId="{EE4D921F-4C98-4009-A9BC-FC0018053B17}" type="presOf" srcId="{7C11C9A4-4555-4141-B453-CAC3C8B6E6C7}" destId="{E6BA02C3-4DA2-4DC3-A022-18BA8D1F4527}" srcOrd="0" destOrd="0" presId="urn:microsoft.com/office/officeart/2005/8/layout/hList9"/>
    <dgm:cxn modelId="{18E1CBA9-E5F0-4FB8-B5BD-8B5713043F4F}" type="presOf" srcId="{8C04F27B-9A63-4D71-9B25-E1AF0C9258B3}" destId="{5501465E-4D26-4C4B-9388-BBB385E69F14}" srcOrd="0" destOrd="0" presId="urn:microsoft.com/office/officeart/2005/8/layout/hList9"/>
    <dgm:cxn modelId="{EFAFE1C7-F01B-4700-BF07-170A7CDCDF23}" srcId="{552B5037-EEEE-4258-9049-3B54C8585809}" destId="{3457AEFD-5A67-49D0-8A6D-63FBEF05CD90}" srcOrd="0" destOrd="0" parTransId="{CE710D58-0CD4-4A1B-9A4E-7059732AD637}" sibTransId="{A7CA5D5A-C44F-42F0-B675-D80978596257}"/>
    <dgm:cxn modelId="{D1FEB02B-D211-4CA2-84A8-A3026C9486F5}" type="presParOf" srcId="{77A0CAEC-278A-489D-BEB9-ADFB2D62767A}" destId="{D72DA630-7D73-4EA9-BEE0-D3DA94377EC4}" srcOrd="0" destOrd="0" presId="urn:microsoft.com/office/officeart/2005/8/layout/hList9"/>
    <dgm:cxn modelId="{5EDBB7CC-F3D6-4C09-8119-0DBE6A0CA104}" type="presParOf" srcId="{77A0CAEC-278A-489D-BEB9-ADFB2D62767A}" destId="{BE340ADB-9A5F-4877-808B-CF5C298A58DE}" srcOrd="1" destOrd="0" presId="urn:microsoft.com/office/officeart/2005/8/layout/hList9"/>
    <dgm:cxn modelId="{4FB21D01-D782-4670-96C1-C06211E5F8EC}" type="presParOf" srcId="{BE340ADB-9A5F-4877-808B-CF5C298A58DE}" destId="{08135E90-8D0B-4F40-9977-0A5A4EEE108D}" srcOrd="0" destOrd="0" presId="urn:microsoft.com/office/officeart/2005/8/layout/hList9"/>
    <dgm:cxn modelId="{D7EA077D-DDA9-4FAE-8B3E-F9E346012F9E}" type="presParOf" srcId="{BE340ADB-9A5F-4877-808B-CF5C298A58DE}" destId="{D6A59129-4178-4F05-B1E2-21324032C080}" srcOrd="1" destOrd="0" presId="urn:microsoft.com/office/officeart/2005/8/layout/hList9"/>
    <dgm:cxn modelId="{55419C71-5B33-4D76-944F-A5090B1F1D2D}" type="presParOf" srcId="{D6A59129-4178-4F05-B1E2-21324032C080}" destId="{E6BA02C3-4DA2-4DC3-A022-18BA8D1F4527}" srcOrd="0" destOrd="0" presId="urn:microsoft.com/office/officeart/2005/8/layout/hList9"/>
    <dgm:cxn modelId="{72BB0CF8-7DF5-45D4-802E-AFFBDD55CEBF}" type="presParOf" srcId="{D6A59129-4178-4F05-B1E2-21324032C080}" destId="{FA049281-F72F-4AD7-8EAE-DA157CE53FFB}" srcOrd="1" destOrd="0" presId="urn:microsoft.com/office/officeart/2005/8/layout/hList9"/>
    <dgm:cxn modelId="{D2ADFD10-1101-4240-A15F-EA65959306C1}" type="presParOf" srcId="{77A0CAEC-278A-489D-BEB9-ADFB2D62767A}" destId="{DA72348F-3EEF-4347-A16A-A0D065CE7F03}" srcOrd="2" destOrd="0" presId="urn:microsoft.com/office/officeart/2005/8/layout/hList9"/>
    <dgm:cxn modelId="{FD7F4A0F-C902-408D-BDC2-ADEC7048642E}" type="presParOf" srcId="{77A0CAEC-278A-489D-BEB9-ADFB2D62767A}" destId="{583FFBCD-2A9F-41B7-9B97-AC5B53232AE3}" srcOrd="3" destOrd="0" presId="urn:microsoft.com/office/officeart/2005/8/layout/hList9"/>
    <dgm:cxn modelId="{43F72F47-43A3-4724-B48F-6966051FF591}" type="presParOf" srcId="{77A0CAEC-278A-489D-BEB9-ADFB2D62767A}" destId="{6FAF6165-51FA-49F7-8ABA-C32E0E4A4F83}" srcOrd="4" destOrd="0" presId="urn:microsoft.com/office/officeart/2005/8/layout/hList9"/>
    <dgm:cxn modelId="{4F7A34CB-2B35-4DB1-B672-2FA5E9513724}" type="presParOf" srcId="{77A0CAEC-278A-489D-BEB9-ADFB2D62767A}" destId="{A0237F87-BE92-4088-BA29-81A2E8617EA4}" srcOrd="5" destOrd="0" presId="urn:microsoft.com/office/officeart/2005/8/layout/hList9"/>
    <dgm:cxn modelId="{2DFD8003-DA7B-47F0-B9ED-70E430D66C68}" type="presParOf" srcId="{77A0CAEC-278A-489D-BEB9-ADFB2D62767A}" destId="{2F7466BE-54D2-4A80-B68E-BEBAB95E5831}" srcOrd="6" destOrd="0" presId="urn:microsoft.com/office/officeart/2005/8/layout/hList9"/>
    <dgm:cxn modelId="{19821A96-7626-4F7F-81C2-1E0867802E82}" type="presParOf" srcId="{2F7466BE-54D2-4A80-B68E-BEBAB95E5831}" destId="{1E90CA37-C5FD-420A-8CC5-DD5918B6C2C1}" srcOrd="0" destOrd="0" presId="urn:microsoft.com/office/officeart/2005/8/layout/hList9"/>
    <dgm:cxn modelId="{68A69FA7-07A9-4CD4-84A4-D8C80D999706}" type="presParOf" srcId="{2F7466BE-54D2-4A80-B68E-BEBAB95E5831}" destId="{45E2A31E-0590-472B-8E6D-86FB36C58A7E}" srcOrd="1" destOrd="0" presId="urn:microsoft.com/office/officeart/2005/8/layout/hList9"/>
    <dgm:cxn modelId="{9BFB1B03-46F3-45E9-9506-570B3B2FDAB9}" type="presParOf" srcId="{45E2A31E-0590-472B-8E6D-86FB36C58A7E}" destId="{5501465E-4D26-4C4B-9388-BBB385E69F14}" srcOrd="0" destOrd="0" presId="urn:microsoft.com/office/officeart/2005/8/layout/hList9"/>
    <dgm:cxn modelId="{907F7BBD-D008-4E87-A0E4-4C407AB69F6B}" type="presParOf" srcId="{45E2A31E-0590-472B-8E6D-86FB36C58A7E}" destId="{DB991583-D20C-400B-9336-9D2D12A82A20}" srcOrd="1" destOrd="0" presId="urn:microsoft.com/office/officeart/2005/8/layout/hList9"/>
    <dgm:cxn modelId="{0FDA313E-C9C5-4AF4-92FF-6AF32BD2215A}" type="presParOf" srcId="{77A0CAEC-278A-489D-BEB9-ADFB2D62767A}" destId="{FCEADCFB-4879-4D84-9376-00B604F1D6E7}" srcOrd="7" destOrd="0" presId="urn:microsoft.com/office/officeart/2005/8/layout/hList9"/>
    <dgm:cxn modelId="{791380A7-18EB-4E27-822B-D4DF9A99C36B}" type="presParOf" srcId="{77A0CAEC-278A-489D-BEB9-ADFB2D62767A}" destId="{D8B47AF5-2A94-409D-AE5A-5B39E782574E}" srcOrd="8" destOrd="0" presId="urn:microsoft.com/office/officeart/2005/8/layout/hList9"/>
    <dgm:cxn modelId="{69FC1D0A-1006-45B0-9801-715C20DE8E6A}" type="presParOf" srcId="{77A0CAEC-278A-489D-BEB9-ADFB2D62767A}" destId="{CC82EE5B-73D5-410C-B3A9-153563FA81AE}" srcOrd="9" destOrd="0" presId="urn:microsoft.com/office/officeart/2005/8/layout/hList9"/>
    <dgm:cxn modelId="{517D3085-5BE3-4858-A384-B7508EFFAF88}" type="presParOf" srcId="{77A0CAEC-278A-489D-BEB9-ADFB2D62767A}" destId="{946F929E-29CF-40A3-81DE-E9FDFD943185}" srcOrd="10" destOrd="0" presId="urn:microsoft.com/office/officeart/2005/8/layout/hList9"/>
    <dgm:cxn modelId="{BE03BBA7-B19E-4A20-A46A-56B569068C12}" type="presParOf" srcId="{77A0CAEC-278A-489D-BEB9-ADFB2D62767A}" destId="{99468D49-3E64-45C3-AE6C-C867D4DC283E}" srcOrd="11" destOrd="0" presId="urn:microsoft.com/office/officeart/2005/8/layout/hList9"/>
    <dgm:cxn modelId="{A6CB4F97-3A54-4FF9-A664-A75B3431F9E2}" type="presParOf" srcId="{99468D49-3E64-45C3-AE6C-C867D4DC283E}" destId="{429E7B6C-E418-4815-B345-83AB39D35B66}" srcOrd="0" destOrd="0" presId="urn:microsoft.com/office/officeart/2005/8/layout/hList9"/>
    <dgm:cxn modelId="{B2C112C5-684F-4E81-BC69-9A8246CD7391}" type="presParOf" srcId="{99468D49-3E64-45C3-AE6C-C867D4DC283E}" destId="{5A55504C-F678-4886-9B25-BCC3EE1FEBF8}" srcOrd="1" destOrd="0" presId="urn:microsoft.com/office/officeart/2005/8/layout/hList9"/>
    <dgm:cxn modelId="{64083296-388E-429F-BBC7-6E57B0459937}" type="presParOf" srcId="{5A55504C-F678-4886-9B25-BCC3EE1FEBF8}" destId="{F95E0145-3255-45B3-ADAE-915F902037B2}" srcOrd="0" destOrd="0" presId="urn:microsoft.com/office/officeart/2005/8/layout/hList9"/>
    <dgm:cxn modelId="{D63A7B61-AA4D-4FBA-BA63-5715C5CE7B07}" type="presParOf" srcId="{5A55504C-F678-4886-9B25-BCC3EE1FEBF8}" destId="{14D9FE45-5521-493C-8D22-28C608261901}" srcOrd="1" destOrd="0" presId="urn:microsoft.com/office/officeart/2005/8/layout/hList9"/>
    <dgm:cxn modelId="{6999C333-CEEF-4028-AAB3-340CECA45B8E}" type="presParOf" srcId="{77A0CAEC-278A-489D-BEB9-ADFB2D62767A}" destId="{AD1D5815-34A7-4308-862C-FF34DCDDA59F}" srcOrd="12" destOrd="0" presId="urn:microsoft.com/office/officeart/2005/8/layout/hList9"/>
    <dgm:cxn modelId="{70050C8F-4B83-4AC0-ABF0-04C6E88EEA1E}" type="presParOf" srcId="{77A0CAEC-278A-489D-BEB9-ADFB2D62767A}" destId="{20527BDA-6B93-4547-9197-5441DB955B48}"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951EB-8C5C-45C2-AD64-591E5F74EA93}" type="doc">
      <dgm:prSet loTypeId="urn:microsoft.com/office/officeart/2005/8/layout/process1" loCatId="process" qsTypeId="urn:microsoft.com/office/officeart/2005/8/quickstyle/simple1" qsCatId="simple" csTypeId="urn:microsoft.com/office/officeart/2005/8/colors/accent1_2" csCatId="accent1" phldr="1"/>
      <dgm:spPr/>
    </dgm:pt>
    <dgm:pt modelId="{47D796A6-2677-4866-AF28-E8E35B66A683}">
      <dgm:prSet phldrT="[Metin]"/>
      <dgm:spPr/>
      <dgm:t>
        <a:bodyPr/>
        <a:lstStyle/>
        <a:p>
          <a:r>
            <a:rPr lang="tr-TR" dirty="0" smtClean="0"/>
            <a:t>Karakter</a:t>
          </a:r>
          <a:endParaRPr lang="tr-TR" dirty="0"/>
        </a:p>
      </dgm:t>
    </dgm:pt>
    <dgm:pt modelId="{BCD3A56B-224F-480C-B11D-0A1683DDA98A}" type="parTrans" cxnId="{12CCB250-40D8-4295-8789-9A0F6DC5AB9B}">
      <dgm:prSet/>
      <dgm:spPr/>
      <dgm:t>
        <a:bodyPr/>
        <a:lstStyle/>
        <a:p>
          <a:endParaRPr lang="tr-TR"/>
        </a:p>
      </dgm:t>
    </dgm:pt>
    <dgm:pt modelId="{8D3ECC0D-01B7-4A5E-80C8-4F70F48CE6A9}" type="sibTrans" cxnId="{12CCB250-40D8-4295-8789-9A0F6DC5AB9B}">
      <dgm:prSet/>
      <dgm:spPr/>
      <dgm:t>
        <a:bodyPr/>
        <a:lstStyle/>
        <a:p>
          <a:endParaRPr lang="tr-TR"/>
        </a:p>
      </dgm:t>
    </dgm:pt>
    <dgm:pt modelId="{A22CE071-4B17-4046-9F0A-D9C3917DCE29}">
      <dgm:prSet phldrT="[Metin]"/>
      <dgm:spPr/>
      <dgm:t>
        <a:bodyPr/>
        <a:lstStyle/>
        <a:p>
          <a:r>
            <a:rPr lang="tr-TR" dirty="0" smtClean="0"/>
            <a:t>Olay</a:t>
          </a:r>
          <a:endParaRPr lang="tr-TR" dirty="0"/>
        </a:p>
      </dgm:t>
    </dgm:pt>
    <dgm:pt modelId="{9E9A1B74-300F-403F-8705-EEEC058250D7}" type="parTrans" cxnId="{9DD8E57E-C1F1-4A92-B537-F9DD713AE472}">
      <dgm:prSet/>
      <dgm:spPr/>
      <dgm:t>
        <a:bodyPr/>
        <a:lstStyle/>
        <a:p>
          <a:endParaRPr lang="tr-TR"/>
        </a:p>
      </dgm:t>
    </dgm:pt>
    <dgm:pt modelId="{A6E8F45C-E645-4BA4-8EB6-3E7D1CB77EA1}" type="sibTrans" cxnId="{9DD8E57E-C1F1-4A92-B537-F9DD713AE472}">
      <dgm:prSet/>
      <dgm:spPr/>
      <dgm:t>
        <a:bodyPr/>
        <a:lstStyle/>
        <a:p>
          <a:endParaRPr lang="tr-TR"/>
        </a:p>
      </dgm:t>
    </dgm:pt>
    <dgm:pt modelId="{100626CD-C25C-45D4-90A8-716B1ADF7536}">
      <dgm:prSet phldrT="[Metin]"/>
      <dgm:spPr/>
      <dgm:t>
        <a:bodyPr/>
        <a:lstStyle/>
        <a:p>
          <a:r>
            <a:rPr lang="tr-TR" dirty="0" smtClean="0"/>
            <a:t>Yer </a:t>
          </a:r>
          <a:endParaRPr lang="tr-TR" dirty="0"/>
        </a:p>
      </dgm:t>
    </dgm:pt>
    <dgm:pt modelId="{E6BF3689-0B37-4293-AE0F-5B44A4F0488D}" type="parTrans" cxnId="{84B9E97C-65F1-49E5-88CB-4B77482B63FE}">
      <dgm:prSet/>
      <dgm:spPr/>
      <dgm:t>
        <a:bodyPr/>
        <a:lstStyle/>
        <a:p>
          <a:endParaRPr lang="tr-TR"/>
        </a:p>
      </dgm:t>
    </dgm:pt>
    <dgm:pt modelId="{B727E68C-2F0E-4C58-8A53-1C61DA221C46}" type="sibTrans" cxnId="{84B9E97C-65F1-49E5-88CB-4B77482B63FE}">
      <dgm:prSet/>
      <dgm:spPr/>
      <dgm:t>
        <a:bodyPr/>
        <a:lstStyle/>
        <a:p>
          <a:endParaRPr lang="tr-TR"/>
        </a:p>
      </dgm:t>
    </dgm:pt>
    <dgm:pt modelId="{77C3F4F2-67CC-41D2-A103-CD5086501E7A}">
      <dgm:prSet phldrT="[Metin]"/>
      <dgm:spPr/>
      <dgm:t>
        <a:bodyPr/>
        <a:lstStyle/>
        <a:p>
          <a:r>
            <a:rPr lang="tr-TR" dirty="0" smtClean="0"/>
            <a:t>Zaman </a:t>
          </a:r>
          <a:endParaRPr lang="tr-TR" dirty="0"/>
        </a:p>
      </dgm:t>
    </dgm:pt>
    <dgm:pt modelId="{ACEFFF78-E82D-4B36-A3C0-A583A96BD378}" type="parTrans" cxnId="{5C4DA0F5-A428-4793-A36D-FEF8F9F11480}">
      <dgm:prSet/>
      <dgm:spPr/>
      <dgm:t>
        <a:bodyPr/>
        <a:lstStyle/>
        <a:p>
          <a:endParaRPr lang="tr-TR"/>
        </a:p>
      </dgm:t>
    </dgm:pt>
    <dgm:pt modelId="{E68E5F71-CA42-4E10-9DEE-1D317A0D272D}" type="sibTrans" cxnId="{5C4DA0F5-A428-4793-A36D-FEF8F9F11480}">
      <dgm:prSet/>
      <dgm:spPr/>
      <dgm:t>
        <a:bodyPr/>
        <a:lstStyle/>
        <a:p>
          <a:endParaRPr lang="tr-TR"/>
        </a:p>
      </dgm:t>
    </dgm:pt>
    <dgm:pt modelId="{320E4552-3EBB-4FE5-8AF0-F1BB724ADBED}" type="pres">
      <dgm:prSet presAssocID="{BA9951EB-8C5C-45C2-AD64-591E5F74EA93}" presName="Name0" presStyleCnt="0">
        <dgm:presLayoutVars>
          <dgm:dir/>
          <dgm:resizeHandles val="exact"/>
        </dgm:presLayoutVars>
      </dgm:prSet>
      <dgm:spPr/>
    </dgm:pt>
    <dgm:pt modelId="{562183E5-D61A-4880-BB8C-C88A1C466CDC}" type="pres">
      <dgm:prSet presAssocID="{47D796A6-2677-4866-AF28-E8E35B66A683}" presName="node" presStyleLbl="node1" presStyleIdx="0" presStyleCnt="4">
        <dgm:presLayoutVars>
          <dgm:bulletEnabled val="1"/>
        </dgm:presLayoutVars>
      </dgm:prSet>
      <dgm:spPr/>
      <dgm:t>
        <a:bodyPr/>
        <a:lstStyle/>
        <a:p>
          <a:endParaRPr lang="tr-TR"/>
        </a:p>
      </dgm:t>
    </dgm:pt>
    <dgm:pt modelId="{683A2DED-850E-41D7-8C5E-9197DFCCD7ED}" type="pres">
      <dgm:prSet presAssocID="{8D3ECC0D-01B7-4A5E-80C8-4F70F48CE6A9}" presName="sibTrans" presStyleLbl="sibTrans2D1" presStyleIdx="0" presStyleCnt="3"/>
      <dgm:spPr/>
      <dgm:t>
        <a:bodyPr/>
        <a:lstStyle/>
        <a:p>
          <a:endParaRPr lang="tr-TR"/>
        </a:p>
      </dgm:t>
    </dgm:pt>
    <dgm:pt modelId="{5D44AEEC-36F6-4094-AD9C-8859C881D900}" type="pres">
      <dgm:prSet presAssocID="{8D3ECC0D-01B7-4A5E-80C8-4F70F48CE6A9}" presName="connectorText" presStyleLbl="sibTrans2D1" presStyleIdx="0" presStyleCnt="3"/>
      <dgm:spPr/>
      <dgm:t>
        <a:bodyPr/>
        <a:lstStyle/>
        <a:p>
          <a:endParaRPr lang="tr-TR"/>
        </a:p>
      </dgm:t>
    </dgm:pt>
    <dgm:pt modelId="{60F7CBDC-2C09-45CB-9D78-8C14FDB66457}" type="pres">
      <dgm:prSet presAssocID="{A22CE071-4B17-4046-9F0A-D9C3917DCE29}" presName="node" presStyleLbl="node1" presStyleIdx="1" presStyleCnt="4">
        <dgm:presLayoutVars>
          <dgm:bulletEnabled val="1"/>
        </dgm:presLayoutVars>
      </dgm:prSet>
      <dgm:spPr/>
      <dgm:t>
        <a:bodyPr/>
        <a:lstStyle/>
        <a:p>
          <a:endParaRPr lang="tr-TR"/>
        </a:p>
      </dgm:t>
    </dgm:pt>
    <dgm:pt modelId="{D2FC3E90-7965-487B-BA9C-985F5BDC7781}" type="pres">
      <dgm:prSet presAssocID="{A6E8F45C-E645-4BA4-8EB6-3E7D1CB77EA1}" presName="sibTrans" presStyleLbl="sibTrans2D1" presStyleIdx="1" presStyleCnt="3"/>
      <dgm:spPr/>
      <dgm:t>
        <a:bodyPr/>
        <a:lstStyle/>
        <a:p>
          <a:endParaRPr lang="tr-TR"/>
        </a:p>
      </dgm:t>
    </dgm:pt>
    <dgm:pt modelId="{7A291276-F630-44FD-9ACF-E73C41CE715E}" type="pres">
      <dgm:prSet presAssocID="{A6E8F45C-E645-4BA4-8EB6-3E7D1CB77EA1}" presName="connectorText" presStyleLbl="sibTrans2D1" presStyleIdx="1" presStyleCnt="3"/>
      <dgm:spPr/>
      <dgm:t>
        <a:bodyPr/>
        <a:lstStyle/>
        <a:p>
          <a:endParaRPr lang="tr-TR"/>
        </a:p>
      </dgm:t>
    </dgm:pt>
    <dgm:pt modelId="{77ED4969-54CC-4707-9709-BF5F5D585F5B}" type="pres">
      <dgm:prSet presAssocID="{100626CD-C25C-45D4-90A8-716B1ADF7536}" presName="node" presStyleLbl="node1" presStyleIdx="2" presStyleCnt="4" custLinFactNeighborX="9556" custLinFactNeighborY="2881">
        <dgm:presLayoutVars>
          <dgm:bulletEnabled val="1"/>
        </dgm:presLayoutVars>
      </dgm:prSet>
      <dgm:spPr/>
      <dgm:t>
        <a:bodyPr/>
        <a:lstStyle/>
        <a:p>
          <a:endParaRPr lang="tr-TR"/>
        </a:p>
      </dgm:t>
    </dgm:pt>
    <dgm:pt modelId="{175DC0C5-AE8D-48FA-93FA-48F41A8CCE43}" type="pres">
      <dgm:prSet presAssocID="{B727E68C-2F0E-4C58-8A53-1C61DA221C46}" presName="sibTrans" presStyleLbl="sibTrans2D1" presStyleIdx="2" presStyleCnt="3"/>
      <dgm:spPr/>
      <dgm:t>
        <a:bodyPr/>
        <a:lstStyle/>
        <a:p>
          <a:endParaRPr lang="tr-TR"/>
        </a:p>
      </dgm:t>
    </dgm:pt>
    <dgm:pt modelId="{54B5B4EC-FECB-4DEE-9CC7-9DB2C68E0309}" type="pres">
      <dgm:prSet presAssocID="{B727E68C-2F0E-4C58-8A53-1C61DA221C46}" presName="connectorText" presStyleLbl="sibTrans2D1" presStyleIdx="2" presStyleCnt="3"/>
      <dgm:spPr/>
      <dgm:t>
        <a:bodyPr/>
        <a:lstStyle/>
        <a:p>
          <a:endParaRPr lang="tr-TR"/>
        </a:p>
      </dgm:t>
    </dgm:pt>
    <dgm:pt modelId="{667EAFFA-321E-4ACF-997E-64609427E778}" type="pres">
      <dgm:prSet presAssocID="{77C3F4F2-67CC-41D2-A103-CD5086501E7A}" presName="node" presStyleLbl="node1" presStyleIdx="3" presStyleCnt="4">
        <dgm:presLayoutVars>
          <dgm:bulletEnabled val="1"/>
        </dgm:presLayoutVars>
      </dgm:prSet>
      <dgm:spPr/>
      <dgm:t>
        <a:bodyPr/>
        <a:lstStyle/>
        <a:p>
          <a:endParaRPr lang="tr-TR"/>
        </a:p>
      </dgm:t>
    </dgm:pt>
  </dgm:ptLst>
  <dgm:cxnLst>
    <dgm:cxn modelId="{B2F7F197-F398-412B-85DD-A8CFB7C78A6F}" type="presOf" srcId="{B727E68C-2F0E-4C58-8A53-1C61DA221C46}" destId="{54B5B4EC-FECB-4DEE-9CC7-9DB2C68E0309}" srcOrd="1" destOrd="0" presId="urn:microsoft.com/office/officeart/2005/8/layout/process1"/>
    <dgm:cxn modelId="{9DD8E57E-C1F1-4A92-B537-F9DD713AE472}" srcId="{BA9951EB-8C5C-45C2-AD64-591E5F74EA93}" destId="{A22CE071-4B17-4046-9F0A-D9C3917DCE29}" srcOrd="1" destOrd="0" parTransId="{9E9A1B74-300F-403F-8705-EEEC058250D7}" sibTransId="{A6E8F45C-E645-4BA4-8EB6-3E7D1CB77EA1}"/>
    <dgm:cxn modelId="{97AA1AC5-ACBF-4E0F-B01C-0DC63E916DD0}" type="presOf" srcId="{77C3F4F2-67CC-41D2-A103-CD5086501E7A}" destId="{667EAFFA-321E-4ACF-997E-64609427E778}" srcOrd="0" destOrd="0" presId="urn:microsoft.com/office/officeart/2005/8/layout/process1"/>
    <dgm:cxn modelId="{8EB5FA0E-8107-41BB-A067-B22AF1507416}" type="presOf" srcId="{8D3ECC0D-01B7-4A5E-80C8-4F70F48CE6A9}" destId="{683A2DED-850E-41D7-8C5E-9197DFCCD7ED}" srcOrd="0" destOrd="0" presId="urn:microsoft.com/office/officeart/2005/8/layout/process1"/>
    <dgm:cxn modelId="{3093DF29-B4E3-4C78-BB8E-A6ABB650380D}" type="presOf" srcId="{B727E68C-2F0E-4C58-8A53-1C61DA221C46}" destId="{175DC0C5-AE8D-48FA-93FA-48F41A8CCE43}" srcOrd="0" destOrd="0" presId="urn:microsoft.com/office/officeart/2005/8/layout/process1"/>
    <dgm:cxn modelId="{33D450EF-8576-49E9-A475-AF00EE98EE6C}" type="presOf" srcId="{A6E8F45C-E645-4BA4-8EB6-3E7D1CB77EA1}" destId="{7A291276-F630-44FD-9ACF-E73C41CE715E}" srcOrd="1" destOrd="0" presId="urn:microsoft.com/office/officeart/2005/8/layout/process1"/>
    <dgm:cxn modelId="{12CCB250-40D8-4295-8789-9A0F6DC5AB9B}" srcId="{BA9951EB-8C5C-45C2-AD64-591E5F74EA93}" destId="{47D796A6-2677-4866-AF28-E8E35B66A683}" srcOrd="0" destOrd="0" parTransId="{BCD3A56B-224F-480C-B11D-0A1683DDA98A}" sibTransId="{8D3ECC0D-01B7-4A5E-80C8-4F70F48CE6A9}"/>
    <dgm:cxn modelId="{C1EA3E74-80C2-4CC7-B1B1-D6B02623CCFC}" type="presOf" srcId="{BA9951EB-8C5C-45C2-AD64-591E5F74EA93}" destId="{320E4552-3EBB-4FE5-8AF0-F1BB724ADBED}" srcOrd="0" destOrd="0" presId="urn:microsoft.com/office/officeart/2005/8/layout/process1"/>
    <dgm:cxn modelId="{3713ACAF-84B3-4B67-B4F2-DC81F12F4DE8}" type="presOf" srcId="{A6E8F45C-E645-4BA4-8EB6-3E7D1CB77EA1}" destId="{D2FC3E90-7965-487B-BA9C-985F5BDC7781}" srcOrd="0" destOrd="0" presId="urn:microsoft.com/office/officeart/2005/8/layout/process1"/>
    <dgm:cxn modelId="{ACC57ADA-2C36-48B8-9E63-B229FB767976}" type="presOf" srcId="{8D3ECC0D-01B7-4A5E-80C8-4F70F48CE6A9}" destId="{5D44AEEC-36F6-4094-AD9C-8859C881D900}" srcOrd="1" destOrd="0" presId="urn:microsoft.com/office/officeart/2005/8/layout/process1"/>
    <dgm:cxn modelId="{052539BE-7FA0-40FC-9146-ABE5C082E484}" type="presOf" srcId="{47D796A6-2677-4866-AF28-E8E35B66A683}" destId="{562183E5-D61A-4880-BB8C-C88A1C466CDC}" srcOrd="0" destOrd="0" presId="urn:microsoft.com/office/officeart/2005/8/layout/process1"/>
    <dgm:cxn modelId="{EC44E982-D475-40D1-AC79-AEC2687818A7}" type="presOf" srcId="{100626CD-C25C-45D4-90A8-716B1ADF7536}" destId="{77ED4969-54CC-4707-9709-BF5F5D585F5B}" srcOrd="0" destOrd="0" presId="urn:microsoft.com/office/officeart/2005/8/layout/process1"/>
    <dgm:cxn modelId="{5C4DA0F5-A428-4793-A36D-FEF8F9F11480}" srcId="{BA9951EB-8C5C-45C2-AD64-591E5F74EA93}" destId="{77C3F4F2-67CC-41D2-A103-CD5086501E7A}" srcOrd="3" destOrd="0" parTransId="{ACEFFF78-E82D-4B36-A3C0-A583A96BD378}" sibTransId="{E68E5F71-CA42-4E10-9DEE-1D317A0D272D}"/>
    <dgm:cxn modelId="{01825902-2472-4E08-AD20-8FF3907FD10B}" type="presOf" srcId="{A22CE071-4B17-4046-9F0A-D9C3917DCE29}" destId="{60F7CBDC-2C09-45CB-9D78-8C14FDB66457}" srcOrd="0" destOrd="0" presId="urn:microsoft.com/office/officeart/2005/8/layout/process1"/>
    <dgm:cxn modelId="{84B9E97C-65F1-49E5-88CB-4B77482B63FE}" srcId="{BA9951EB-8C5C-45C2-AD64-591E5F74EA93}" destId="{100626CD-C25C-45D4-90A8-716B1ADF7536}" srcOrd="2" destOrd="0" parTransId="{E6BF3689-0B37-4293-AE0F-5B44A4F0488D}" sibTransId="{B727E68C-2F0E-4C58-8A53-1C61DA221C46}"/>
    <dgm:cxn modelId="{3EBF91C6-4DEC-4FC2-B63B-FC1DDE466737}" type="presParOf" srcId="{320E4552-3EBB-4FE5-8AF0-F1BB724ADBED}" destId="{562183E5-D61A-4880-BB8C-C88A1C466CDC}" srcOrd="0" destOrd="0" presId="urn:microsoft.com/office/officeart/2005/8/layout/process1"/>
    <dgm:cxn modelId="{AE8DC405-5013-45C3-AA60-475E2EAC41BC}" type="presParOf" srcId="{320E4552-3EBB-4FE5-8AF0-F1BB724ADBED}" destId="{683A2DED-850E-41D7-8C5E-9197DFCCD7ED}" srcOrd="1" destOrd="0" presId="urn:microsoft.com/office/officeart/2005/8/layout/process1"/>
    <dgm:cxn modelId="{EE9943FF-57FF-4AC8-ABEE-80E838AB6F55}" type="presParOf" srcId="{683A2DED-850E-41D7-8C5E-9197DFCCD7ED}" destId="{5D44AEEC-36F6-4094-AD9C-8859C881D900}" srcOrd="0" destOrd="0" presId="urn:microsoft.com/office/officeart/2005/8/layout/process1"/>
    <dgm:cxn modelId="{F09A78C1-239A-4C78-A057-889469B6A07C}" type="presParOf" srcId="{320E4552-3EBB-4FE5-8AF0-F1BB724ADBED}" destId="{60F7CBDC-2C09-45CB-9D78-8C14FDB66457}" srcOrd="2" destOrd="0" presId="urn:microsoft.com/office/officeart/2005/8/layout/process1"/>
    <dgm:cxn modelId="{C0979718-9D6C-4082-8F28-76FC829C3776}" type="presParOf" srcId="{320E4552-3EBB-4FE5-8AF0-F1BB724ADBED}" destId="{D2FC3E90-7965-487B-BA9C-985F5BDC7781}" srcOrd="3" destOrd="0" presId="urn:microsoft.com/office/officeart/2005/8/layout/process1"/>
    <dgm:cxn modelId="{C770C309-6FD3-4D60-ABF6-037890416F2C}" type="presParOf" srcId="{D2FC3E90-7965-487B-BA9C-985F5BDC7781}" destId="{7A291276-F630-44FD-9ACF-E73C41CE715E}" srcOrd="0" destOrd="0" presId="urn:microsoft.com/office/officeart/2005/8/layout/process1"/>
    <dgm:cxn modelId="{A5520200-5CFD-46DE-ACCB-317372707F1C}" type="presParOf" srcId="{320E4552-3EBB-4FE5-8AF0-F1BB724ADBED}" destId="{77ED4969-54CC-4707-9709-BF5F5D585F5B}" srcOrd="4" destOrd="0" presId="urn:microsoft.com/office/officeart/2005/8/layout/process1"/>
    <dgm:cxn modelId="{DAAEBD1B-8713-4CFE-BBB1-F4FFC5E5F6BC}" type="presParOf" srcId="{320E4552-3EBB-4FE5-8AF0-F1BB724ADBED}" destId="{175DC0C5-AE8D-48FA-93FA-48F41A8CCE43}" srcOrd="5" destOrd="0" presId="urn:microsoft.com/office/officeart/2005/8/layout/process1"/>
    <dgm:cxn modelId="{FF04DBFD-B8A8-4EEB-A294-2B98C6DF0E20}" type="presParOf" srcId="{175DC0C5-AE8D-48FA-93FA-48F41A8CCE43}" destId="{54B5B4EC-FECB-4DEE-9CC7-9DB2C68E0309}" srcOrd="0" destOrd="0" presId="urn:microsoft.com/office/officeart/2005/8/layout/process1"/>
    <dgm:cxn modelId="{479C258F-3880-4BAB-8BDA-BA5714FADD5E}" type="presParOf" srcId="{320E4552-3EBB-4FE5-8AF0-F1BB724ADBED}" destId="{667EAFFA-321E-4ACF-997E-64609427E77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ED39A-604D-45AA-BEB5-5FDE456C1410}">
      <dsp:nvSpPr>
        <dsp:cNvPr id="0" name=""/>
        <dsp:cNvSpPr/>
      </dsp:nvSpPr>
      <dsp:spPr>
        <a:xfrm>
          <a:off x="5404299" y="1055277"/>
          <a:ext cx="3887323" cy="1266238"/>
        </a:xfrm>
        <a:custGeom>
          <a:avLst/>
          <a:gdLst/>
          <a:ahLst/>
          <a:cxnLst/>
          <a:rect l="0" t="0" r="0" b="0"/>
          <a:pathLst>
            <a:path>
              <a:moveTo>
                <a:pt x="0" y="0"/>
              </a:moveTo>
              <a:lnTo>
                <a:pt x="0" y="917320"/>
              </a:lnTo>
              <a:lnTo>
                <a:pt x="3887323" y="917320"/>
              </a:lnTo>
              <a:lnTo>
                <a:pt x="3887323" y="12662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F8F22C-F5EC-41AA-80F2-FC1130888DAF}">
      <dsp:nvSpPr>
        <dsp:cNvPr id="0" name=""/>
        <dsp:cNvSpPr/>
      </dsp:nvSpPr>
      <dsp:spPr>
        <a:xfrm>
          <a:off x="5358563" y="1055277"/>
          <a:ext cx="91440" cy="1278599"/>
        </a:xfrm>
        <a:custGeom>
          <a:avLst/>
          <a:gdLst/>
          <a:ahLst/>
          <a:cxnLst/>
          <a:rect l="0" t="0" r="0" b="0"/>
          <a:pathLst>
            <a:path>
              <a:moveTo>
                <a:pt x="45736" y="0"/>
              </a:moveTo>
              <a:lnTo>
                <a:pt x="45736" y="929682"/>
              </a:lnTo>
              <a:lnTo>
                <a:pt x="45720" y="929682"/>
              </a:lnTo>
              <a:lnTo>
                <a:pt x="45720" y="12785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BC997-3826-4EA5-A4D7-D53A748B9B8C}">
      <dsp:nvSpPr>
        <dsp:cNvPr id="0" name=""/>
        <dsp:cNvSpPr/>
      </dsp:nvSpPr>
      <dsp:spPr>
        <a:xfrm>
          <a:off x="1648253" y="1055277"/>
          <a:ext cx="3756046" cy="1266238"/>
        </a:xfrm>
        <a:custGeom>
          <a:avLst/>
          <a:gdLst/>
          <a:ahLst/>
          <a:cxnLst/>
          <a:rect l="0" t="0" r="0" b="0"/>
          <a:pathLst>
            <a:path>
              <a:moveTo>
                <a:pt x="3756046" y="0"/>
              </a:moveTo>
              <a:lnTo>
                <a:pt x="3756046" y="917320"/>
              </a:lnTo>
              <a:lnTo>
                <a:pt x="0" y="917320"/>
              </a:lnTo>
              <a:lnTo>
                <a:pt x="0" y="12662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602FEA-3F8C-427F-8A4A-57B5A879CF8C}">
      <dsp:nvSpPr>
        <dsp:cNvPr id="0" name=""/>
        <dsp:cNvSpPr/>
      </dsp:nvSpPr>
      <dsp:spPr>
        <a:xfrm>
          <a:off x="3967474" y="381533"/>
          <a:ext cx="2873651" cy="6737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Aşamalar </a:t>
          </a:r>
          <a:endParaRPr lang="tr-TR" sz="2900" kern="1200" dirty="0"/>
        </a:p>
      </dsp:txBody>
      <dsp:txXfrm>
        <a:off x="3967474" y="381533"/>
        <a:ext cx="2873651" cy="673743"/>
      </dsp:txXfrm>
    </dsp:sp>
    <dsp:sp modelId="{9BC84AB2-0804-4648-BB57-8478E31C6868}">
      <dsp:nvSpPr>
        <dsp:cNvPr id="0" name=""/>
        <dsp:cNvSpPr/>
      </dsp:nvSpPr>
      <dsp:spPr>
        <a:xfrm>
          <a:off x="8689" y="2321515"/>
          <a:ext cx="3279126" cy="7934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Yazma öncesi hazırlık </a:t>
          </a:r>
          <a:endParaRPr lang="tr-TR" sz="2900" kern="1200" dirty="0"/>
        </a:p>
      </dsp:txBody>
      <dsp:txXfrm>
        <a:off x="8689" y="2321515"/>
        <a:ext cx="3279126" cy="793454"/>
      </dsp:txXfrm>
    </dsp:sp>
    <dsp:sp modelId="{684FFDFC-BAE9-4C2C-B24C-AC7C6CF9C2E6}">
      <dsp:nvSpPr>
        <dsp:cNvPr id="0" name=""/>
        <dsp:cNvSpPr/>
      </dsp:nvSpPr>
      <dsp:spPr>
        <a:xfrm>
          <a:off x="3766896" y="2333876"/>
          <a:ext cx="3274773" cy="8484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Yazma aşaması </a:t>
          </a:r>
          <a:endParaRPr lang="tr-TR" sz="2900" kern="1200" dirty="0"/>
        </a:p>
      </dsp:txBody>
      <dsp:txXfrm>
        <a:off x="3766896" y="2333876"/>
        <a:ext cx="3274773" cy="848451"/>
      </dsp:txXfrm>
    </dsp:sp>
    <dsp:sp modelId="{872D79B4-B915-4C79-924D-5A711C5D10A5}">
      <dsp:nvSpPr>
        <dsp:cNvPr id="0" name=""/>
        <dsp:cNvSpPr/>
      </dsp:nvSpPr>
      <dsp:spPr>
        <a:xfrm>
          <a:off x="7958259" y="2321515"/>
          <a:ext cx="2666726" cy="8606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Yazma sonrası</a:t>
          </a:r>
          <a:endParaRPr lang="tr-TR" sz="2900" kern="1200" dirty="0"/>
        </a:p>
      </dsp:txBody>
      <dsp:txXfrm>
        <a:off x="7958259" y="2321515"/>
        <a:ext cx="2666726" cy="860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6DF55-E0B4-4A3A-BBCC-A04619FA3630}">
      <dsp:nvSpPr>
        <dsp:cNvPr id="0" name=""/>
        <dsp:cNvSpPr/>
      </dsp:nvSpPr>
      <dsp:spPr>
        <a:xfrm>
          <a:off x="5211805" y="1862355"/>
          <a:ext cx="4318634" cy="374757"/>
        </a:xfrm>
        <a:custGeom>
          <a:avLst/>
          <a:gdLst/>
          <a:ahLst/>
          <a:cxnLst/>
          <a:rect l="0" t="0" r="0" b="0"/>
          <a:pathLst>
            <a:path>
              <a:moveTo>
                <a:pt x="0" y="0"/>
              </a:moveTo>
              <a:lnTo>
                <a:pt x="0" y="187378"/>
              </a:lnTo>
              <a:lnTo>
                <a:pt x="4318634" y="187378"/>
              </a:lnTo>
              <a:lnTo>
                <a:pt x="4318634" y="3747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09AC6A-7EC0-4DE4-B289-4C23FC6202F9}">
      <dsp:nvSpPr>
        <dsp:cNvPr id="0" name=""/>
        <dsp:cNvSpPr/>
      </dsp:nvSpPr>
      <dsp:spPr>
        <a:xfrm>
          <a:off x="5211805" y="1862355"/>
          <a:ext cx="2159317" cy="374757"/>
        </a:xfrm>
        <a:custGeom>
          <a:avLst/>
          <a:gdLst/>
          <a:ahLst/>
          <a:cxnLst/>
          <a:rect l="0" t="0" r="0" b="0"/>
          <a:pathLst>
            <a:path>
              <a:moveTo>
                <a:pt x="0" y="0"/>
              </a:moveTo>
              <a:lnTo>
                <a:pt x="0" y="187378"/>
              </a:lnTo>
              <a:lnTo>
                <a:pt x="2159317" y="187378"/>
              </a:lnTo>
              <a:lnTo>
                <a:pt x="2159317" y="3747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A06F2-2C14-480E-BB54-0EDD6F3FDEA2}">
      <dsp:nvSpPr>
        <dsp:cNvPr id="0" name=""/>
        <dsp:cNvSpPr/>
      </dsp:nvSpPr>
      <dsp:spPr>
        <a:xfrm>
          <a:off x="5166085" y="1862355"/>
          <a:ext cx="91440" cy="374757"/>
        </a:xfrm>
        <a:custGeom>
          <a:avLst/>
          <a:gdLst/>
          <a:ahLst/>
          <a:cxnLst/>
          <a:rect l="0" t="0" r="0" b="0"/>
          <a:pathLst>
            <a:path>
              <a:moveTo>
                <a:pt x="45720" y="0"/>
              </a:moveTo>
              <a:lnTo>
                <a:pt x="45720" y="3747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36EB7-0E01-4276-A8F2-7683A7B99FED}">
      <dsp:nvSpPr>
        <dsp:cNvPr id="0" name=""/>
        <dsp:cNvSpPr/>
      </dsp:nvSpPr>
      <dsp:spPr>
        <a:xfrm>
          <a:off x="3052488" y="1862355"/>
          <a:ext cx="2159317" cy="374757"/>
        </a:xfrm>
        <a:custGeom>
          <a:avLst/>
          <a:gdLst/>
          <a:ahLst/>
          <a:cxnLst/>
          <a:rect l="0" t="0" r="0" b="0"/>
          <a:pathLst>
            <a:path>
              <a:moveTo>
                <a:pt x="2159317" y="0"/>
              </a:moveTo>
              <a:lnTo>
                <a:pt x="2159317" y="187378"/>
              </a:lnTo>
              <a:lnTo>
                <a:pt x="0" y="187378"/>
              </a:lnTo>
              <a:lnTo>
                <a:pt x="0" y="3747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1B1D9-059F-4ECC-A513-876E62644221}">
      <dsp:nvSpPr>
        <dsp:cNvPr id="0" name=""/>
        <dsp:cNvSpPr/>
      </dsp:nvSpPr>
      <dsp:spPr>
        <a:xfrm>
          <a:off x="893170" y="1862355"/>
          <a:ext cx="4318634" cy="374757"/>
        </a:xfrm>
        <a:custGeom>
          <a:avLst/>
          <a:gdLst/>
          <a:ahLst/>
          <a:cxnLst/>
          <a:rect l="0" t="0" r="0" b="0"/>
          <a:pathLst>
            <a:path>
              <a:moveTo>
                <a:pt x="4318634" y="0"/>
              </a:moveTo>
              <a:lnTo>
                <a:pt x="4318634" y="187378"/>
              </a:lnTo>
              <a:lnTo>
                <a:pt x="0" y="187378"/>
              </a:lnTo>
              <a:lnTo>
                <a:pt x="0" y="3747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4CEAB1-1690-4ADD-B9D2-E95227D661A4}">
      <dsp:nvSpPr>
        <dsp:cNvPr id="0" name=""/>
        <dsp:cNvSpPr/>
      </dsp:nvSpPr>
      <dsp:spPr>
        <a:xfrm>
          <a:off x="4319525" y="970075"/>
          <a:ext cx="1784559" cy="892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Amacına göre </a:t>
          </a:r>
          <a:endParaRPr lang="tr-TR" sz="2700" kern="1200" dirty="0"/>
        </a:p>
      </dsp:txBody>
      <dsp:txXfrm>
        <a:off x="4319525" y="970075"/>
        <a:ext cx="1784559" cy="892279"/>
      </dsp:txXfrm>
    </dsp:sp>
    <dsp:sp modelId="{4C2575F6-8740-4F75-B798-D479C3137D75}">
      <dsp:nvSpPr>
        <dsp:cNvPr id="0" name=""/>
        <dsp:cNvSpPr/>
      </dsp:nvSpPr>
      <dsp:spPr>
        <a:xfrm>
          <a:off x="890" y="2237113"/>
          <a:ext cx="1784559" cy="892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Bilgilendirici</a:t>
          </a:r>
          <a:endParaRPr lang="tr-TR" sz="2700" kern="1200" dirty="0"/>
        </a:p>
      </dsp:txBody>
      <dsp:txXfrm>
        <a:off x="890" y="2237113"/>
        <a:ext cx="1784559" cy="892279"/>
      </dsp:txXfrm>
    </dsp:sp>
    <dsp:sp modelId="{532B6DF6-B811-462D-82D0-E9998913CD87}">
      <dsp:nvSpPr>
        <dsp:cNvPr id="0" name=""/>
        <dsp:cNvSpPr/>
      </dsp:nvSpPr>
      <dsp:spPr>
        <a:xfrm>
          <a:off x="2160208" y="2237113"/>
          <a:ext cx="1784559" cy="892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Eğlendirici</a:t>
          </a:r>
          <a:endParaRPr lang="tr-TR" sz="2700" kern="1200" dirty="0"/>
        </a:p>
      </dsp:txBody>
      <dsp:txXfrm>
        <a:off x="2160208" y="2237113"/>
        <a:ext cx="1784559" cy="892279"/>
      </dsp:txXfrm>
    </dsp:sp>
    <dsp:sp modelId="{28FE2B30-4012-4E89-A91C-EE6B40CB89AD}">
      <dsp:nvSpPr>
        <dsp:cNvPr id="0" name=""/>
        <dsp:cNvSpPr/>
      </dsp:nvSpPr>
      <dsp:spPr>
        <a:xfrm>
          <a:off x="4319525" y="2237113"/>
          <a:ext cx="1784559" cy="892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İkna edici</a:t>
          </a:r>
          <a:endParaRPr lang="tr-TR" sz="2700" kern="1200" dirty="0"/>
        </a:p>
      </dsp:txBody>
      <dsp:txXfrm>
        <a:off x="4319525" y="2237113"/>
        <a:ext cx="1784559" cy="892279"/>
      </dsp:txXfrm>
    </dsp:sp>
    <dsp:sp modelId="{D80F7ED7-BBD0-46F7-9D8B-38AA6F86C0BF}">
      <dsp:nvSpPr>
        <dsp:cNvPr id="0" name=""/>
        <dsp:cNvSpPr/>
      </dsp:nvSpPr>
      <dsp:spPr>
        <a:xfrm>
          <a:off x="6478843" y="2237113"/>
          <a:ext cx="1784559" cy="892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Sorgulayıcı</a:t>
          </a:r>
          <a:endParaRPr lang="tr-TR" sz="2700" kern="1200" dirty="0"/>
        </a:p>
      </dsp:txBody>
      <dsp:txXfrm>
        <a:off x="6478843" y="2237113"/>
        <a:ext cx="1784559" cy="892279"/>
      </dsp:txXfrm>
    </dsp:sp>
    <dsp:sp modelId="{DB302276-B07C-450D-A869-B45ED47DF188}">
      <dsp:nvSpPr>
        <dsp:cNvPr id="0" name=""/>
        <dsp:cNvSpPr/>
      </dsp:nvSpPr>
      <dsp:spPr>
        <a:xfrm>
          <a:off x="8638160" y="2237113"/>
          <a:ext cx="1784559" cy="8922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kern="1200" dirty="0" smtClean="0"/>
            <a:t>Betimleyici</a:t>
          </a:r>
          <a:endParaRPr lang="tr-TR" sz="2700" kern="1200" dirty="0"/>
        </a:p>
      </dsp:txBody>
      <dsp:txXfrm>
        <a:off x="8638160" y="2237113"/>
        <a:ext cx="1784559" cy="892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02C3-4DA2-4DC3-A022-18BA8D1F4527}">
      <dsp:nvSpPr>
        <dsp:cNvPr id="0" name=""/>
        <dsp:cNvSpPr/>
      </dsp:nvSpPr>
      <dsp:spPr>
        <a:xfrm>
          <a:off x="1036365" y="655082"/>
          <a:ext cx="2231018" cy="31357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tr-TR" sz="1600" kern="1200" dirty="0" smtClean="0"/>
            <a:t>Bir nesnenin özelliklerini (rengi, boyutu) yazılarak tanımlama işlemi.</a:t>
          </a:r>
          <a:endParaRPr lang="tr-TR" sz="1600" kern="1200" dirty="0"/>
        </a:p>
      </dsp:txBody>
      <dsp:txXfrm>
        <a:off x="1393328" y="655082"/>
        <a:ext cx="1874055" cy="3135786"/>
      </dsp:txXfrm>
    </dsp:sp>
    <dsp:sp modelId="{583FFBCD-2A9F-41B7-9B97-AC5B53232AE3}">
      <dsp:nvSpPr>
        <dsp:cNvPr id="0" name=""/>
        <dsp:cNvSpPr/>
      </dsp:nvSpPr>
      <dsp:spPr>
        <a:xfrm>
          <a:off x="314" y="0"/>
          <a:ext cx="1362893" cy="13628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tr-TR" sz="1300" kern="1200" dirty="0" smtClean="0"/>
            <a:t>NESNE BETİMLEMESİ</a:t>
          </a:r>
          <a:endParaRPr lang="tr-TR" sz="1300" kern="1200" dirty="0"/>
        </a:p>
      </dsp:txBody>
      <dsp:txXfrm>
        <a:off x="199905" y="199591"/>
        <a:ext cx="963711" cy="963711"/>
      </dsp:txXfrm>
    </dsp:sp>
    <dsp:sp modelId="{5501465E-4D26-4C4B-9388-BBB385E69F14}">
      <dsp:nvSpPr>
        <dsp:cNvPr id="0" name=""/>
        <dsp:cNvSpPr/>
      </dsp:nvSpPr>
      <dsp:spPr>
        <a:xfrm>
          <a:off x="4361322" y="604834"/>
          <a:ext cx="2044340" cy="303366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tr-TR" sz="1500" kern="1200" dirty="0" smtClean="0"/>
            <a:t>Bir yerin özelliklerini yazma işlemidir. </a:t>
          </a:r>
        </a:p>
        <a:p>
          <a:pPr lvl="0" algn="l" defTabSz="666750">
            <a:lnSpc>
              <a:spcPct val="90000"/>
            </a:lnSpc>
            <a:spcBef>
              <a:spcPct val="0"/>
            </a:spcBef>
            <a:spcAft>
              <a:spcPct val="35000"/>
            </a:spcAft>
          </a:pPr>
          <a:r>
            <a:rPr lang="tr-TR" sz="1500" kern="1200" dirty="0" smtClean="0"/>
            <a:t>Betimlenen yerde söz konusu alan içindeki nesneler ve vb. yazılır.</a:t>
          </a:r>
          <a:endParaRPr lang="tr-TR" sz="1500" kern="1200" dirty="0"/>
        </a:p>
      </dsp:txBody>
      <dsp:txXfrm>
        <a:off x="4688416" y="604834"/>
        <a:ext cx="1717245" cy="3033668"/>
      </dsp:txXfrm>
    </dsp:sp>
    <dsp:sp modelId="{D8B47AF5-2A94-409D-AE5A-5B39E782574E}">
      <dsp:nvSpPr>
        <dsp:cNvPr id="0" name=""/>
        <dsp:cNvSpPr/>
      </dsp:nvSpPr>
      <dsp:spPr>
        <a:xfrm>
          <a:off x="3332787" y="0"/>
          <a:ext cx="1362893" cy="13628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tr-TR" sz="1300" kern="1200" dirty="0" smtClean="0"/>
            <a:t>YER BETİMLEMESİ</a:t>
          </a:r>
          <a:endParaRPr lang="tr-TR" sz="1300" kern="1200" dirty="0"/>
        </a:p>
      </dsp:txBody>
      <dsp:txXfrm>
        <a:off x="3532378" y="199591"/>
        <a:ext cx="963711" cy="963711"/>
      </dsp:txXfrm>
    </dsp:sp>
    <dsp:sp modelId="{F95E0145-3255-45B3-ADAE-915F902037B2}">
      <dsp:nvSpPr>
        <dsp:cNvPr id="0" name=""/>
        <dsp:cNvSpPr/>
      </dsp:nvSpPr>
      <dsp:spPr>
        <a:xfrm>
          <a:off x="8014367" y="913752"/>
          <a:ext cx="2044340" cy="28040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tr-TR" sz="1500" kern="1200" dirty="0" smtClean="0"/>
            <a:t>İç görünüş(duygular) ve dış görünüş        (fiziksel özellikler) açısından yapılmaktadır.</a:t>
          </a:r>
          <a:endParaRPr lang="tr-TR" sz="1500" kern="1200" dirty="0"/>
        </a:p>
      </dsp:txBody>
      <dsp:txXfrm>
        <a:off x="8341461" y="913752"/>
        <a:ext cx="1717245" cy="2804082"/>
      </dsp:txXfrm>
    </dsp:sp>
    <dsp:sp modelId="{20527BDA-6B93-4547-9197-5441DB955B48}">
      <dsp:nvSpPr>
        <dsp:cNvPr id="0" name=""/>
        <dsp:cNvSpPr/>
      </dsp:nvSpPr>
      <dsp:spPr>
        <a:xfrm>
          <a:off x="6962445" y="170890"/>
          <a:ext cx="1362893" cy="13628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tr-TR" sz="1300" kern="1200" dirty="0" smtClean="0"/>
            <a:t>KİŞİ BETİMLEMESİ</a:t>
          </a:r>
          <a:endParaRPr lang="tr-TR" sz="1300" kern="1200" dirty="0"/>
        </a:p>
      </dsp:txBody>
      <dsp:txXfrm>
        <a:off x="7162036" y="370481"/>
        <a:ext cx="963711" cy="9637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183E5-D61A-4880-BB8C-C88A1C466CDC}">
      <dsp:nvSpPr>
        <dsp:cNvPr id="0" name=""/>
        <dsp:cNvSpPr/>
      </dsp:nvSpPr>
      <dsp:spPr>
        <a:xfrm>
          <a:off x="4436" y="0"/>
          <a:ext cx="1939730" cy="8576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smtClean="0"/>
            <a:t>Karakter</a:t>
          </a:r>
          <a:endParaRPr lang="tr-TR" sz="3700" kern="1200" dirty="0"/>
        </a:p>
      </dsp:txBody>
      <dsp:txXfrm>
        <a:off x="29557" y="25121"/>
        <a:ext cx="1889488" cy="807455"/>
      </dsp:txXfrm>
    </dsp:sp>
    <dsp:sp modelId="{683A2DED-850E-41D7-8C5E-9197DFCCD7ED}">
      <dsp:nvSpPr>
        <dsp:cNvPr id="0" name=""/>
        <dsp:cNvSpPr/>
      </dsp:nvSpPr>
      <dsp:spPr>
        <a:xfrm>
          <a:off x="2138139" y="188321"/>
          <a:ext cx="411222" cy="4810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2138139" y="284532"/>
        <a:ext cx="287855" cy="288631"/>
      </dsp:txXfrm>
    </dsp:sp>
    <dsp:sp modelId="{60F7CBDC-2C09-45CB-9D78-8C14FDB66457}">
      <dsp:nvSpPr>
        <dsp:cNvPr id="0" name=""/>
        <dsp:cNvSpPr/>
      </dsp:nvSpPr>
      <dsp:spPr>
        <a:xfrm>
          <a:off x="2720058" y="0"/>
          <a:ext cx="1939730" cy="8576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smtClean="0"/>
            <a:t>Olay</a:t>
          </a:r>
          <a:endParaRPr lang="tr-TR" sz="3700" kern="1200" dirty="0"/>
        </a:p>
      </dsp:txBody>
      <dsp:txXfrm>
        <a:off x="2745179" y="25121"/>
        <a:ext cx="1889488" cy="807455"/>
      </dsp:txXfrm>
    </dsp:sp>
    <dsp:sp modelId="{D2FC3E90-7965-487B-BA9C-985F5BDC7781}">
      <dsp:nvSpPr>
        <dsp:cNvPr id="0" name=""/>
        <dsp:cNvSpPr/>
      </dsp:nvSpPr>
      <dsp:spPr>
        <a:xfrm>
          <a:off x="4872297" y="188321"/>
          <a:ext cx="450519" cy="4810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4872297" y="284532"/>
        <a:ext cx="315363" cy="288631"/>
      </dsp:txXfrm>
    </dsp:sp>
    <dsp:sp modelId="{77ED4969-54CC-4707-9709-BF5F5D585F5B}">
      <dsp:nvSpPr>
        <dsp:cNvPr id="0" name=""/>
        <dsp:cNvSpPr/>
      </dsp:nvSpPr>
      <dsp:spPr>
        <a:xfrm>
          <a:off x="5509824" y="0"/>
          <a:ext cx="1939730" cy="8576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smtClean="0"/>
            <a:t>Yer </a:t>
          </a:r>
          <a:endParaRPr lang="tr-TR" sz="3700" kern="1200" dirty="0"/>
        </a:p>
      </dsp:txBody>
      <dsp:txXfrm>
        <a:off x="5534945" y="25121"/>
        <a:ext cx="1889488" cy="807455"/>
      </dsp:txXfrm>
    </dsp:sp>
    <dsp:sp modelId="{175DC0C5-AE8D-48FA-93FA-48F41A8CCE43}">
      <dsp:nvSpPr>
        <dsp:cNvPr id="0" name=""/>
        <dsp:cNvSpPr/>
      </dsp:nvSpPr>
      <dsp:spPr>
        <a:xfrm>
          <a:off x="7624991" y="188321"/>
          <a:ext cx="371926" cy="4810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7624991" y="284532"/>
        <a:ext cx="260348" cy="288631"/>
      </dsp:txXfrm>
    </dsp:sp>
    <dsp:sp modelId="{667EAFFA-321E-4ACF-997E-64609427E778}">
      <dsp:nvSpPr>
        <dsp:cNvPr id="0" name=""/>
        <dsp:cNvSpPr/>
      </dsp:nvSpPr>
      <dsp:spPr>
        <a:xfrm>
          <a:off x="8151302" y="0"/>
          <a:ext cx="1939730" cy="8576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tr-TR" sz="3700" kern="1200" dirty="0" smtClean="0"/>
            <a:t>Zaman </a:t>
          </a:r>
          <a:endParaRPr lang="tr-TR" sz="3700" kern="1200" dirty="0"/>
        </a:p>
      </dsp:txBody>
      <dsp:txXfrm>
        <a:off x="8176423" y="25121"/>
        <a:ext cx="1889488" cy="8074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F2DDFF6-6682-4AE6-A9AA-44F156977E81}"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B3E1BD-2764-4901-8A67-71FEC0365FF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14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2DDFF6-6682-4AE6-A9AA-44F156977E81}"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190840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2DDFF6-6682-4AE6-A9AA-44F156977E81}"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246639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2DDFF6-6682-4AE6-A9AA-44F156977E81}"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209923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F2DDFF6-6682-4AE6-A9AA-44F156977E81}" type="datetimeFigureOut">
              <a:rPr lang="tr-TR" smtClean="0"/>
              <a:t>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B3E1BD-2764-4901-8A67-71FEC0365FF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F2DDFF6-6682-4AE6-A9AA-44F156977E81}" type="datetimeFigureOut">
              <a:rPr lang="tr-TR" smtClean="0"/>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52166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F2DDFF6-6682-4AE6-A9AA-44F156977E81}" type="datetimeFigureOut">
              <a:rPr lang="tr-TR" smtClean="0"/>
              <a:t>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381478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F2DDFF6-6682-4AE6-A9AA-44F156977E81}" type="datetimeFigureOut">
              <a:rPr lang="tr-TR" smtClean="0"/>
              <a:t>4.12.2019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290760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2DDFF6-6682-4AE6-A9AA-44F156977E81}" type="datetimeFigureOut">
              <a:rPr lang="tr-TR" smtClean="0"/>
              <a:t>4.12.2019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4251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2DDFF6-6682-4AE6-A9AA-44F156977E81}" type="datetimeFigureOut">
              <a:rPr lang="tr-TR" smtClean="0"/>
              <a:t>4.12.2019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B3E1BD-2764-4901-8A67-71FEC0365FF7}" type="slidenum">
              <a:rPr lang="tr-TR" smtClean="0"/>
              <a:t>‹#›</a:t>
            </a:fld>
            <a:endParaRPr lang="tr-TR"/>
          </a:p>
        </p:txBody>
      </p:sp>
    </p:spTree>
    <p:extLst>
      <p:ext uri="{BB962C8B-B14F-4D97-AF65-F5344CB8AC3E}">
        <p14:creationId xmlns:p14="http://schemas.microsoft.com/office/powerpoint/2010/main" val="105538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F2DDFF6-6682-4AE6-A9AA-44F156977E81}" type="datetimeFigureOut">
              <a:rPr lang="tr-TR" smtClean="0"/>
              <a:t>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B3E1BD-2764-4901-8A67-71FEC0365FF7}" type="slidenum">
              <a:rPr lang="tr-TR" smtClean="0"/>
              <a:t>‹#›</a:t>
            </a:fld>
            <a:endParaRPr lang="tr-TR"/>
          </a:p>
        </p:txBody>
      </p:sp>
    </p:spTree>
    <p:extLst>
      <p:ext uri="{BB962C8B-B14F-4D97-AF65-F5344CB8AC3E}">
        <p14:creationId xmlns:p14="http://schemas.microsoft.com/office/powerpoint/2010/main" val="408404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2DDFF6-6682-4AE6-A9AA-44F156977E81}" type="datetimeFigureOut">
              <a:rPr lang="tr-TR" smtClean="0"/>
              <a:t>4.12.2019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B3E1BD-2764-4901-8A67-71FEC0365FF7}"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542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dergipark.gov.tr/download/article-file/286588" TargetMode="External"/><Relationship Id="rId2" Type="http://schemas.openxmlformats.org/officeDocument/2006/relationships/hyperlink" Target="http://mufredat.meb.gov.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0" y="-140677"/>
            <a:ext cx="12192000" cy="7957624"/>
          </a:xfrm>
          <a:prstGeom prst="rect">
            <a:avLst/>
          </a:prstGeom>
        </p:spPr>
      </p:pic>
      <p:sp>
        <p:nvSpPr>
          <p:cNvPr id="2" name="Unvan 1"/>
          <p:cNvSpPr>
            <a:spLocks noGrp="1"/>
          </p:cNvSpPr>
          <p:nvPr>
            <p:ph type="ctrTitle"/>
          </p:nvPr>
        </p:nvSpPr>
        <p:spPr>
          <a:xfrm>
            <a:off x="3882683" y="1491175"/>
            <a:ext cx="4740812" cy="1399032"/>
          </a:xfrm>
        </p:spPr>
        <p:txBody>
          <a:bodyPr/>
          <a:lstStyle/>
          <a:p>
            <a:r>
              <a:rPr lang="tr-TR" dirty="0" smtClean="0">
                <a:latin typeface="Comic Sans MS" panose="030F0702030302020204" pitchFamily="66" charset="0"/>
              </a:rPr>
              <a:t>YAZMA </a:t>
            </a:r>
            <a:endParaRPr lang="tr-TR" dirty="0">
              <a:latin typeface="Comic Sans MS" panose="030F0702030302020204" pitchFamily="66" charset="0"/>
            </a:endParaRPr>
          </a:p>
        </p:txBody>
      </p:sp>
      <p:sp>
        <p:nvSpPr>
          <p:cNvPr id="3" name="Alt Başlık 2"/>
          <p:cNvSpPr>
            <a:spLocks noGrp="1"/>
          </p:cNvSpPr>
          <p:nvPr>
            <p:ph type="subTitle" idx="1"/>
          </p:nvPr>
        </p:nvSpPr>
        <p:spPr>
          <a:xfrm>
            <a:off x="326327" y="4522059"/>
            <a:ext cx="6877361" cy="2101765"/>
          </a:xfrm>
        </p:spPr>
        <p:txBody>
          <a:bodyPr>
            <a:noAutofit/>
          </a:bodyPr>
          <a:lstStyle/>
          <a:p>
            <a:endParaRPr lang="tr-TR" sz="20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85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sz="4400" b="1" dirty="0" smtClean="0">
                <a:latin typeface="Comic Sans MS" panose="030F0702030302020204" pitchFamily="66" charset="0"/>
              </a:rPr>
              <a:t>2) </a:t>
            </a:r>
            <a:r>
              <a:rPr lang="tr-TR" sz="4400" b="1" dirty="0">
                <a:latin typeface="Comic Sans MS" panose="030F0702030302020204" pitchFamily="66" charset="0"/>
              </a:rPr>
              <a:t>İşlem Boyutu</a:t>
            </a:r>
            <a:endParaRPr lang="tr-TR" sz="4400" dirty="0">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10714619" y="215532"/>
            <a:ext cx="1413126" cy="1521828"/>
          </a:xfrm>
          <a:prstGeom prst="rect">
            <a:avLst/>
          </a:prstGeom>
        </p:spPr>
      </p:pic>
      <p:sp>
        <p:nvSpPr>
          <p:cNvPr id="6" name="İçerik Yer Tutucusu 5"/>
          <p:cNvSpPr>
            <a:spLocks noGrp="1"/>
          </p:cNvSpPr>
          <p:nvPr>
            <p:ph idx="1"/>
          </p:nvPr>
        </p:nvSpPr>
        <p:spPr/>
        <p:txBody>
          <a:bodyPr>
            <a:normAutofit fontScale="92500"/>
          </a:bodyPr>
          <a:lstStyle/>
          <a:p>
            <a:r>
              <a:rPr lang="tr-TR" dirty="0">
                <a:latin typeface="Comic Sans MS" panose="030F0702030302020204" pitchFamily="66" charset="0"/>
              </a:rPr>
              <a:t>Zihinsel tasarım sürecinde belirlenen işlemler ve bilgilerin uygulamaya koyulduğu alandır.</a:t>
            </a:r>
          </a:p>
          <a:p>
            <a:r>
              <a:rPr lang="tr-TR" dirty="0">
                <a:latin typeface="Comic Sans MS" panose="030F0702030302020204" pitchFamily="66" charset="0"/>
              </a:rPr>
              <a:t>Yazma işleminde iki temel görev yapılmaktadır;</a:t>
            </a:r>
          </a:p>
          <a:p>
            <a:pPr marL="0" indent="0">
              <a:buNone/>
            </a:pPr>
            <a:r>
              <a:rPr lang="tr-TR" b="1" dirty="0">
                <a:solidFill>
                  <a:schemeClr val="tx1"/>
                </a:solidFill>
                <a:latin typeface="Comic Sans MS" panose="030F0702030302020204" pitchFamily="66" charset="0"/>
              </a:rPr>
              <a:t>1-Birleştirme</a:t>
            </a:r>
            <a:r>
              <a:rPr lang="tr-TR" b="1" dirty="0">
                <a:solidFill>
                  <a:schemeClr val="accent5"/>
                </a:solidFill>
                <a:latin typeface="Comic Sans MS" panose="030F0702030302020204" pitchFamily="66" charset="0"/>
              </a:rPr>
              <a:t> </a:t>
            </a:r>
          </a:p>
          <a:p>
            <a:pPr>
              <a:buFont typeface="Arial" panose="020B0604020202020204" pitchFamily="34" charset="0"/>
              <a:buChar char="•"/>
            </a:pPr>
            <a:r>
              <a:rPr lang="tr-TR" dirty="0">
                <a:latin typeface="Comic Sans MS" panose="030F0702030302020204" pitchFamily="66" charset="0"/>
              </a:rPr>
              <a:t>Bu çalışma sürecinde öğrenciler yazar rolündedirler.</a:t>
            </a:r>
          </a:p>
          <a:p>
            <a:pPr>
              <a:buFont typeface="Arial" panose="020B0604020202020204" pitchFamily="34" charset="0"/>
              <a:buChar char="•"/>
            </a:pPr>
            <a:r>
              <a:rPr lang="tr-TR" dirty="0">
                <a:latin typeface="Comic Sans MS" panose="030F0702030302020204" pitchFamily="66" charset="0"/>
              </a:rPr>
              <a:t>Yazının bu aşamasında metnin genel anlamı ve düşüncelerin düzenlenmesi üzerinde durulur. </a:t>
            </a:r>
          </a:p>
          <a:p>
            <a:pPr>
              <a:buFont typeface="Arial" panose="020B0604020202020204" pitchFamily="34" charset="0"/>
              <a:buChar char="•"/>
            </a:pPr>
            <a:r>
              <a:rPr lang="tr-TR" dirty="0">
                <a:latin typeface="Comic Sans MS" panose="030F0702030302020204" pitchFamily="66" charset="0"/>
              </a:rPr>
              <a:t>Zihinsel tasarım sürecindeki bilgiler teker teker yazıya aktarılır</a:t>
            </a:r>
            <a:r>
              <a:rPr lang="tr-TR" dirty="0" smtClean="0">
                <a:latin typeface="Comic Sans MS" panose="030F0702030302020204" pitchFamily="66" charset="0"/>
              </a:rPr>
              <a:t>.</a:t>
            </a:r>
          </a:p>
          <a:p>
            <a:pPr marL="0" indent="0">
              <a:buNone/>
            </a:pPr>
            <a:r>
              <a:rPr lang="tr-TR" b="1" dirty="0" smtClean="0">
                <a:solidFill>
                  <a:schemeClr val="tx1"/>
                </a:solidFill>
                <a:latin typeface="Comic Sans MS" panose="030F0702030302020204" pitchFamily="66" charset="0"/>
              </a:rPr>
              <a:t>2- </a:t>
            </a:r>
            <a:r>
              <a:rPr lang="tr-TR" b="1" dirty="0">
                <a:solidFill>
                  <a:schemeClr val="tx1"/>
                </a:solidFill>
                <a:latin typeface="Comic Sans MS" panose="030F0702030302020204" pitchFamily="66" charset="0"/>
              </a:rPr>
              <a:t>Aktarma </a:t>
            </a:r>
          </a:p>
          <a:p>
            <a:pPr marL="0" indent="0">
              <a:buNone/>
            </a:pPr>
            <a:r>
              <a:rPr lang="tr-TR" dirty="0">
                <a:latin typeface="Comic Sans MS" panose="030F0702030302020204" pitchFamily="66" charset="0"/>
              </a:rPr>
              <a:t>Birey bu aşamada kelimelerin uyumuna, paragrafların düzenine, metnin </a:t>
            </a:r>
            <a:r>
              <a:rPr lang="tr-TR" dirty="0" err="1" smtClean="0">
                <a:latin typeface="Comic Sans MS" panose="030F0702030302020204" pitchFamily="66" charset="0"/>
              </a:rPr>
              <a:t>okunulabilirliğine</a:t>
            </a:r>
            <a:r>
              <a:rPr lang="tr-TR" dirty="0" smtClean="0">
                <a:latin typeface="Comic Sans MS" panose="030F0702030302020204" pitchFamily="66" charset="0"/>
              </a:rPr>
              <a:t> </a:t>
            </a:r>
            <a:r>
              <a:rPr lang="tr-TR" dirty="0">
                <a:latin typeface="Comic Sans MS" panose="030F0702030302020204" pitchFamily="66" charset="0"/>
              </a:rPr>
              <a:t>ve en uygun yazım öğelerine dikkat etmektedir.</a:t>
            </a:r>
          </a:p>
          <a:p>
            <a:endParaRPr lang="tr-TR" dirty="0"/>
          </a:p>
        </p:txBody>
      </p:sp>
    </p:spTree>
    <p:extLst>
      <p:ext uri="{BB962C8B-B14F-4D97-AF65-F5344CB8AC3E}">
        <p14:creationId xmlns:p14="http://schemas.microsoft.com/office/powerpoint/2010/main" val="3522329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 </a:t>
            </a:r>
            <a:r>
              <a:rPr lang="tr-TR" dirty="0" smtClean="0">
                <a:solidFill>
                  <a:schemeClr val="tx1"/>
                </a:solidFill>
                <a:latin typeface="Comic Sans MS" panose="030F0702030302020204" pitchFamily="66" charset="0"/>
              </a:rPr>
              <a:t>3) </a:t>
            </a:r>
            <a:r>
              <a:rPr lang="tr-TR" dirty="0">
                <a:solidFill>
                  <a:schemeClr val="tx1"/>
                </a:solidFill>
                <a:latin typeface="Comic Sans MS" panose="030F0702030302020204" pitchFamily="66" charset="0"/>
              </a:rPr>
              <a:t>Paylaşma Boyutu</a:t>
            </a:r>
          </a:p>
        </p:txBody>
      </p:sp>
      <p:sp>
        <p:nvSpPr>
          <p:cNvPr id="6" name="İçerik Yer Tutucusu 5"/>
          <p:cNvSpPr>
            <a:spLocks noGrp="1"/>
          </p:cNvSpPr>
          <p:nvPr>
            <p:ph idx="1"/>
          </p:nvPr>
        </p:nvSpPr>
        <p:spPr>
          <a:xfrm>
            <a:off x="1097280" y="1737361"/>
            <a:ext cx="10058400" cy="709278"/>
          </a:xfrm>
        </p:spPr>
        <p:txBody>
          <a:bodyPr/>
          <a:lstStyle/>
          <a:p>
            <a:pPr>
              <a:buFont typeface="Arial" panose="020B0604020202020204" pitchFamily="34" charset="0"/>
              <a:buChar char="•"/>
            </a:pPr>
            <a:r>
              <a:rPr lang="tr-TR" dirty="0">
                <a:latin typeface="Comic Sans MS" panose="030F0702030302020204" pitchFamily="66" charset="0"/>
              </a:rPr>
              <a:t>Yazma işleminden sonra yazılan metnin paylaşılmasıdır.</a:t>
            </a:r>
          </a:p>
          <a:p>
            <a:endParaRPr lang="tr-TR" dirty="0"/>
          </a:p>
        </p:txBody>
      </p:sp>
      <p:pic>
        <p:nvPicPr>
          <p:cNvPr id="8" name="Resim 7"/>
          <p:cNvPicPr>
            <a:picLocks noChangeAspect="1"/>
          </p:cNvPicPr>
          <p:nvPr/>
        </p:nvPicPr>
        <p:blipFill>
          <a:blip r:embed="rId2"/>
          <a:stretch>
            <a:fillRect/>
          </a:stretch>
        </p:blipFill>
        <p:spPr>
          <a:xfrm>
            <a:off x="10631116" y="213228"/>
            <a:ext cx="1408298" cy="1524132"/>
          </a:xfrm>
          <a:prstGeom prst="rect">
            <a:avLst/>
          </a:prstGeom>
        </p:spPr>
      </p:pic>
    </p:spTree>
    <p:extLst>
      <p:ext uri="{BB962C8B-B14F-4D97-AF65-F5344CB8AC3E}">
        <p14:creationId xmlns:p14="http://schemas.microsoft.com/office/powerpoint/2010/main" val="435845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841157"/>
          </a:xfrm>
        </p:spPr>
        <p:txBody>
          <a:bodyPr/>
          <a:lstStyle/>
          <a:p>
            <a:r>
              <a:rPr lang="tr-TR" dirty="0" smtClean="0">
                <a:latin typeface="Comic Sans MS" panose="030F0702030302020204" pitchFamily="66" charset="0"/>
              </a:rPr>
              <a:t>Etkinlik zamanı 1</a:t>
            </a:r>
            <a:endParaRPr lang="tr-TR" dirty="0">
              <a:latin typeface="Comic Sans MS" panose="030F0702030302020204" pitchFamily="66" charset="0"/>
            </a:endParaRPr>
          </a:p>
        </p:txBody>
      </p:sp>
      <p:sp>
        <p:nvSpPr>
          <p:cNvPr id="5" name="İçerik Yer Tutucusu 4"/>
          <p:cNvSpPr>
            <a:spLocks noGrp="1"/>
          </p:cNvSpPr>
          <p:nvPr>
            <p:ph idx="1"/>
          </p:nvPr>
        </p:nvSpPr>
        <p:spPr>
          <a:xfrm>
            <a:off x="990600" y="1845734"/>
            <a:ext cx="10165080" cy="4023360"/>
          </a:xfrm>
        </p:spPr>
        <p:txBody>
          <a:bodyPr/>
          <a:lstStyle/>
          <a:p>
            <a:pPr marL="0" indent="0" algn="just">
              <a:buNone/>
            </a:pPr>
            <a:r>
              <a:rPr lang="tr-TR" dirty="0" smtClean="0">
                <a:latin typeface="Comic Sans MS" panose="030F0702030302020204" pitchFamily="66" charset="0"/>
              </a:rPr>
              <a:t>Başlattığımız bir kelimenin son harfiyle bir kelime türetelim.</a:t>
            </a:r>
          </a:p>
          <a:p>
            <a:pPr marL="0" indent="0" algn="just">
              <a:buNone/>
            </a:pPr>
            <a:r>
              <a:rPr lang="tr-TR" dirty="0" smtClean="0">
                <a:latin typeface="Comic Sans MS" panose="030F0702030302020204" pitchFamily="66" charset="0"/>
              </a:rPr>
              <a:t>Sırayla devam ederken biz de tahtaya yazacağız.</a:t>
            </a:r>
          </a:p>
          <a:p>
            <a:pPr marL="0" indent="0" algn="just">
              <a:buNone/>
            </a:pPr>
            <a:r>
              <a:rPr lang="tr-TR" dirty="0" smtClean="0">
                <a:latin typeface="Comic Sans MS" panose="030F0702030302020204" pitchFamily="66" charset="0"/>
              </a:rPr>
              <a:t>Kolay gelsin </a:t>
            </a:r>
            <a:r>
              <a:rPr lang="tr-TR" dirty="0" smtClean="0">
                <a:latin typeface="Comic Sans MS" panose="030F0702030302020204" pitchFamily="66" charset="0"/>
                <a:sym typeface="Wingdings" panose="05000000000000000000" pitchFamily="2" charset="2"/>
              </a:rPr>
              <a:t></a:t>
            </a:r>
          </a:p>
          <a:p>
            <a:pPr marL="0" indent="0" algn="ctr">
              <a:buNone/>
            </a:pPr>
            <a:r>
              <a:rPr lang="tr-TR" b="1" dirty="0" smtClean="0">
                <a:latin typeface="Comic Sans MS" panose="030F0702030302020204" pitchFamily="66" charset="0"/>
                <a:sym typeface="Wingdings" panose="05000000000000000000" pitchFamily="2" charset="2"/>
              </a:rPr>
              <a:t>Örnek:</a:t>
            </a:r>
          </a:p>
          <a:p>
            <a:pPr marL="0" indent="0" algn="ctr">
              <a:buNone/>
            </a:pPr>
            <a:r>
              <a:rPr lang="tr-TR" b="1" dirty="0" smtClean="0">
                <a:latin typeface="Comic Sans MS" panose="030F0702030302020204" pitchFamily="66" charset="0"/>
                <a:sym typeface="Wingdings" panose="05000000000000000000" pitchFamily="2" charset="2"/>
              </a:rPr>
              <a:t>Kalem</a:t>
            </a:r>
          </a:p>
          <a:p>
            <a:pPr marL="0" indent="0" algn="ctr">
              <a:buNone/>
            </a:pPr>
            <a:r>
              <a:rPr lang="tr-TR" b="1" dirty="0" smtClean="0">
                <a:latin typeface="Comic Sans MS" panose="030F0702030302020204" pitchFamily="66" charset="0"/>
                <a:sym typeface="Wingdings" panose="05000000000000000000" pitchFamily="2" charset="2"/>
              </a:rPr>
              <a:t>Mektup</a:t>
            </a:r>
          </a:p>
          <a:p>
            <a:pPr marL="0" indent="0" algn="ctr">
              <a:buNone/>
            </a:pPr>
            <a:r>
              <a:rPr lang="tr-TR" b="1" dirty="0" smtClean="0">
                <a:latin typeface="Comic Sans MS" panose="030F0702030302020204" pitchFamily="66" charset="0"/>
                <a:sym typeface="Wingdings" panose="05000000000000000000" pitchFamily="2" charset="2"/>
              </a:rPr>
              <a:t>Parti</a:t>
            </a:r>
          </a:p>
          <a:p>
            <a:pPr marL="0" indent="0" algn="ctr">
              <a:buNone/>
            </a:pPr>
            <a:r>
              <a:rPr lang="tr-TR" b="1" dirty="0" smtClean="0">
                <a:latin typeface="Comic Sans MS" panose="030F0702030302020204" pitchFamily="66" charset="0"/>
                <a:sym typeface="Wingdings" panose="05000000000000000000" pitchFamily="2" charset="2"/>
              </a:rPr>
              <a:t>İrade </a:t>
            </a:r>
            <a:endParaRPr lang="tr-TR" b="1" dirty="0" smtClean="0">
              <a:latin typeface="Comic Sans MS" panose="030F0702030302020204" pitchFamily="66" charset="0"/>
            </a:endParaRPr>
          </a:p>
          <a:p>
            <a:pPr marL="0" indent="0">
              <a:buNone/>
            </a:pPr>
            <a:endParaRPr lang="tr-TR" dirty="0"/>
          </a:p>
        </p:txBody>
      </p:sp>
      <p:pic>
        <p:nvPicPr>
          <p:cNvPr id="6" name="Resim 5"/>
          <p:cNvPicPr>
            <a:picLocks noChangeAspect="1"/>
          </p:cNvPicPr>
          <p:nvPr/>
        </p:nvPicPr>
        <p:blipFill>
          <a:blip r:embed="rId2"/>
          <a:stretch>
            <a:fillRect/>
          </a:stretch>
        </p:blipFill>
        <p:spPr>
          <a:xfrm>
            <a:off x="8747760" y="115565"/>
            <a:ext cx="2579370" cy="1523588"/>
          </a:xfrm>
          <a:prstGeom prst="rect">
            <a:avLst/>
          </a:prstGeom>
        </p:spPr>
      </p:pic>
    </p:spTree>
    <p:extLst>
      <p:ext uri="{BB962C8B-B14F-4D97-AF65-F5344CB8AC3E}">
        <p14:creationId xmlns:p14="http://schemas.microsoft.com/office/powerpoint/2010/main" val="3689833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03960" y="2252563"/>
            <a:ext cx="10058400" cy="1450757"/>
          </a:xfrm>
        </p:spPr>
        <p:txBody>
          <a:bodyPr/>
          <a:lstStyle/>
          <a:p>
            <a:pPr algn="ctr"/>
            <a:r>
              <a:rPr lang="tr-TR" dirty="0" smtClean="0">
                <a:latin typeface="Comic Sans MS" panose="030F0702030302020204" pitchFamily="66" charset="0"/>
              </a:rPr>
              <a:t>3.BÖLÜM</a:t>
            </a:r>
            <a:br>
              <a:rPr lang="tr-TR" dirty="0" smtClean="0">
                <a:latin typeface="Comic Sans MS" panose="030F0702030302020204" pitchFamily="66" charset="0"/>
              </a:rPr>
            </a:br>
            <a:r>
              <a:rPr lang="tr-TR" dirty="0" smtClean="0">
                <a:latin typeface="Comic Sans MS" panose="030F0702030302020204" pitchFamily="66" charset="0"/>
              </a:rPr>
              <a:t>YAZMA MODELLERİ</a:t>
            </a:r>
            <a:endParaRPr lang="tr-TR" dirty="0">
              <a:latin typeface="Comic Sans MS" panose="030F0702030302020204" pitchFamily="66" charset="0"/>
            </a:endParaRPr>
          </a:p>
        </p:txBody>
      </p:sp>
    </p:spTree>
    <p:extLst>
      <p:ext uri="{BB962C8B-B14F-4D97-AF65-F5344CB8AC3E}">
        <p14:creationId xmlns:p14="http://schemas.microsoft.com/office/powerpoint/2010/main" val="327591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MODELLERİ </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pPr>
              <a:buFont typeface="Wingdings" panose="05000000000000000000" pitchFamily="2" charset="2"/>
              <a:buChar char="§"/>
            </a:pPr>
            <a:r>
              <a:rPr lang="tr-TR" dirty="0">
                <a:latin typeface="Comic Sans MS" panose="030F0702030302020204" pitchFamily="66" charset="0"/>
              </a:rPr>
              <a:t>Yazma öğretim modelleri çeşitli şekillerde gruplandırılmaktadır.</a:t>
            </a:r>
          </a:p>
          <a:p>
            <a:pPr>
              <a:buFont typeface="Wingdings" panose="05000000000000000000" pitchFamily="2" charset="2"/>
              <a:buChar char="§"/>
            </a:pPr>
            <a:r>
              <a:rPr lang="tr-TR" dirty="0">
                <a:latin typeface="Comic Sans MS" panose="030F0702030302020204" pitchFamily="66" charset="0"/>
              </a:rPr>
              <a:t>Bazıları geleneksel, bilişsel, yapılandırıcı olmak üzere üç grupta ele almakta,</a:t>
            </a:r>
          </a:p>
          <a:p>
            <a:pPr>
              <a:buFont typeface="Wingdings" panose="05000000000000000000" pitchFamily="2" charset="2"/>
              <a:buChar char="§"/>
            </a:pPr>
            <a:r>
              <a:rPr lang="tr-TR" dirty="0">
                <a:latin typeface="Comic Sans MS" panose="030F0702030302020204" pitchFamily="66" charset="0"/>
              </a:rPr>
              <a:t>Bazıları birinci ve ikinci dil öğretimine göre ikiye ayırılmaktadır.</a:t>
            </a:r>
          </a:p>
          <a:p>
            <a:pPr>
              <a:buFont typeface="Wingdings" panose="05000000000000000000" pitchFamily="2" charset="2"/>
              <a:buChar char="§"/>
            </a:pPr>
            <a:r>
              <a:rPr lang="tr-TR" dirty="0" err="1">
                <a:latin typeface="Comic Sans MS" panose="030F0702030302020204" pitchFamily="66" charset="0"/>
              </a:rPr>
              <a:t>Cornaire</a:t>
            </a:r>
            <a:r>
              <a:rPr lang="tr-TR" dirty="0">
                <a:latin typeface="Comic Sans MS" panose="030F0702030302020204" pitchFamily="66" charset="0"/>
              </a:rPr>
              <a:t>, </a:t>
            </a:r>
            <a:r>
              <a:rPr lang="tr-TR" dirty="0" err="1">
                <a:latin typeface="Comic Sans MS" panose="030F0702030302020204" pitchFamily="66" charset="0"/>
              </a:rPr>
              <a:t>Raymond</a:t>
            </a:r>
            <a:r>
              <a:rPr lang="tr-TR" dirty="0">
                <a:latin typeface="Comic Sans MS" panose="030F0702030302020204" pitchFamily="66" charset="0"/>
              </a:rPr>
              <a:t> ve </a:t>
            </a:r>
            <a:r>
              <a:rPr lang="tr-TR" dirty="0" err="1">
                <a:latin typeface="Comic Sans MS" panose="030F0702030302020204" pitchFamily="66" charset="0"/>
              </a:rPr>
              <a:t>Lauwers</a:t>
            </a:r>
            <a:r>
              <a:rPr lang="tr-TR" dirty="0">
                <a:latin typeface="Comic Sans MS" panose="030F0702030302020204" pitchFamily="66" charset="0"/>
              </a:rPr>
              <a:t> ise yazma modellerini işlem süreçlerine göre doğrusal ve doğrusal olmayan modeller olmak üzere iki grupta toplamaktadır.</a:t>
            </a:r>
          </a:p>
          <a:p>
            <a:endParaRPr lang="tr-TR" dirty="0"/>
          </a:p>
        </p:txBody>
      </p:sp>
      <p:pic>
        <p:nvPicPr>
          <p:cNvPr id="4" name="Resim 3"/>
          <p:cNvPicPr>
            <a:picLocks noChangeAspect="1"/>
          </p:cNvPicPr>
          <p:nvPr/>
        </p:nvPicPr>
        <p:blipFill>
          <a:blip r:embed="rId2"/>
          <a:stretch>
            <a:fillRect/>
          </a:stretch>
        </p:blipFill>
        <p:spPr>
          <a:xfrm>
            <a:off x="10606402" y="178229"/>
            <a:ext cx="1408298" cy="1524132"/>
          </a:xfrm>
          <a:prstGeom prst="rect">
            <a:avLst/>
          </a:prstGeom>
        </p:spPr>
      </p:pic>
    </p:spTree>
    <p:extLst>
      <p:ext uri="{BB962C8B-B14F-4D97-AF65-F5344CB8AC3E}">
        <p14:creationId xmlns:p14="http://schemas.microsoft.com/office/powerpoint/2010/main" val="1872812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Modelleri</a:t>
            </a:r>
            <a:r>
              <a:rPr lang="tr-TR" dirty="0" smtClean="0"/>
              <a:t> </a:t>
            </a:r>
            <a:endParaRPr lang="tr-TR" dirty="0"/>
          </a:p>
        </p:txBody>
      </p:sp>
      <p:sp>
        <p:nvSpPr>
          <p:cNvPr id="3" name="İçerik Yer Tutucusu 2"/>
          <p:cNvSpPr>
            <a:spLocks noGrp="1"/>
          </p:cNvSpPr>
          <p:nvPr>
            <p:ph idx="1"/>
          </p:nvPr>
        </p:nvSpPr>
        <p:spPr/>
        <p:txBody>
          <a:bodyPr/>
          <a:lstStyle/>
          <a:p>
            <a:r>
              <a:rPr lang="tr-TR" b="1" dirty="0" smtClean="0">
                <a:solidFill>
                  <a:srgbClr val="00B0F0"/>
                </a:solidFill>
                <a:latin typeface="Comic Sans MS" panose="030F0702030302020204" pitchFamily="66" charset="0"/>
              </a:rPr>
              <a:t>1) DOĞRUSAL MODELLER:</a:t>
            </a:r>
          </a:p>
          <a:p>
            <a:pPr>
              <a:buFont typeface="Wingdings" panose="05000000000000000000" pitchFamily="2" charset="2"/>
              <a:buChar char="q"/>
            </a:pPr>
            <a:r>
              <a:rPr lang="tr-TR" dirty="0" smtClean="0">
                <a:latin typeface="Comic Sans MS" panose="030F0702030302020204" pitchFamily="66" charset="0"/>
              </a:rPr>
              <a:t>Doğrusal </a:t>
            </a:r>
            <a:r>
              <a:rPr lang="tr-TR" dirty="0">
                <a:latin typeface="Comic Sans MS" panose="030F0702030302020204" pitchFamily="66" charset="0"/>
              </a:rPr>
              <a:t>modeller yazma sırasında birbiri ardında gerçekleştirilen aşamaları ve etkinlikleri içeren modellerdir. </a:t>
            </a:r>
          </a:p>
          <a:p>
            <a:pPr>
              <a:buFont typeface="Wingdings" panose="05000000000000000000" pitchFamily="2" charset="2"/>
              <a:buChar char="q"/>
            </a:pPr>
            <a:r>
              <a:rPr lang="tr-TR" dirty="0">
                <a:latin typeface="Comic Sans MS" panose="030F0702030302020204" pitchFamily="66" charset="0"/>
              </a:rPr>
              <a:t>Bu konuda en yaygın bilinen </a:t>
            </a:r>
            <a:r>
              <a:rPr lang="tr-TR" dirty="0" err="1">
                <a:latin typeface="Comic Sans MS" panose="030F0702030302020204" pitchFamily="66" charset="0"/>
              </a:rPr>
              <a:t>Rohmer</a:t>
            </a:r>
            <a:r>
              <a:rPr lang="tr-TR" dirty="0">
                <a:latin typeface="Comic Sans MS" panose="030F0702030302020204" pitchFamily="66" charset="0"/>
              </a:rPr>
              <a:t> modelidir.</a:t>
            </a:r>
          </a:p>
          <a:p>
            <a:pPr>
              <a:buFont typeface="Wingdings" panose="05000000000000000000" pitchFamily="2" charset="2"/>
              <a:buChar char="q"/>
            </a:pPr>
            <a:r>
              <a:rPr lang="tr-TR" dirty="0">
                <a:latin typeface="Comic Sans MS" panose="030F0702030302020204" pitchFamily="66" charset="0"/>
              </a:rPr>
              <a:t>  </a:t>
            </a:r>
            <a:r>
              <a:rPr lang="tr-TR" dirty="0" err="1">
                <a:latin typeface="Comic Sans MS" panose="030F0702030302020204" pitchFamily="66" charset="0"/>
              </a:rPr>
              <a:t>Rohmer</a:t>
            </a:r>
            <a:r>
              <a:rPr lang="tr-TR" dirty="0">
                <a:latin typeface="Comic Sans MS" panose="030F0702030302020204" pitchFamily="66" charset="0"/>
              </a:rPr>
              <a:t> Modeli(1965), İngilizce yazma süreçleri incelenerek </a:t>
            </a:r>
            <a:r>
              <a:rPr lang="tr-TR" dirty="0" smtClean="0">
                <a:latin typeface="Comic Sans MS" panose="030F0702030302020204" pitchFamily="66" charset="0"/>
              </a:rPr>
              <a:t>geliştirilmiştir</a:t>
            </a:r>
            <a:r>
              <a:rPr lang="tr-TR" dirty="0">
                <a:latin typeface="Comic Sans MS" panose="030F0702030302020204" pitchFamily="66" charset="0"/>
              </a:rPr>
              <a:t>.</a:t>
            </a:r>
          </a:p>
          <a:p>
            <a:pPr>
              <a:buFont typeface="Wingdings" panose="05000000000000000000" pitchFamily="2" charset="2"/>
              <a:buChar char="q"/>
            </a:pPr>
            <a:r>
              <a:rPr lang="tr-TR" dirty="0">
                <a:latin typeface="Comic Sans MS" panose="030F0702030302020204" pitchFamily="66" charset="0"/>
              </a:rPr>
              <a:t>Bu modele göre yeni yazarlar yazma işlemini üç aşamada </a:t>
            </a:r>
            <a:r>
              <a:rPr lang="tr-TR" dirty="0" err="1" smtClean="0">
                <a:latin typeface="Comic Sans MS" panose="030F0702030302020204" pitchFamily="66" charset="0"/>
              </a:rPr>
              <a:t>gerçekleştirmektedirler.Bu</a:t>
            </a:r>
            <a:r>
              <a:rPr lang="tr-TR" dirty="0" smtClean="0">
                <a:latin typeface="Comic Sans MS" panose="030F0702030302020204" pitchFamily="66" charset="0"/>
              </a:rPr>
              <a:t> </a:t>
            </a:r>
            <a:r>
              <a:rPr lang="tr-TR" dirty="0">
                <a:latin typeface="Comic Sans MS" panose="030F0702030302020204" pitchFamily="66" charset="0"/>
              </a:rPr>
              <a:t>aşamalar yazma öncesi, yazma ve yazma sonrası olarak sıralanmaktadır.</a:t>
            </a:r>
          </a:p>
          <a:p>
            <a:endParaRPr lang="tr-TR" b="1" dirty="0"/>
          </a:p>
        </p:txBody>
      </p:sp>
      <p:pic>
        <p:nvPicPr>
          <p:cNvPr id="4" name="Resim 3"/>
          <p:cNvPicPr>
            <a:picLocks noChangeAspect="1"/>
          </p:cNvPicPr>
          <p:nvPr/>
        </p:nvPicPr>
        <p:blipFill>
          <a:blip r:embed="rId2"/>
          <a:stretch>
            <a:fillRect/>
          </a:stretch>
        </p:blipFill>
        <p:spPr>
          <a:xfrm>
            <a:off x="10544618" y="178229"/>
            <a:ext cx="1408298" cy="1524132"/>
          </a:xfrm>
          <a:prstGeom prst="rect">
            <a:avLst/>
          </a:prstGeom>
        </p:spPr>
      </p:pic>
    </p:spTree>
    <p:extLst>
      <p:ext uri="{BB962C8B-B14F-4D97-AF65-F5344CB8AC3E}">
        <p14:creationId xmlns:p14="http://schemas.microsoft.com/office/powerpoint/2010/main" val="3911000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omic Sans MS" panose="030F0702030302020204" pitchFamily="66" charset="0"/>
              </a:rPr>
              <a:t>Yazma Modelleri </a:t>
            </a:r>
          </a:p>
        </p:txBody>
      </p:sp>
      <p:sp>
        <p:nvSpPr>
          <p:cNvPr id="3" name="İçerik Yer Tutucusu 2"/>
          <p:cNvSpPr>
            <a:spLocks noGrp="1"/>
          </p:cNvSpPr>
          <p:nvPr>
            <p:ph idx="1"/>
          </p:nvPr>
        </p:nvSpPr>
        <p:spPr>
          <a:xfrm>
            <a:off x="1131879" y="1833377"/>
            <a:ext cx="10058400" cy="4023360"/>
          </a:xfrm>
        </p:spPr>
        <p:txBody>
          <a:bodyPr/>
          <a:lstStyle/>
          <a:p>
            <a:r>
              <a:rPr lang="tr-TR" b="1" dirty="0" smtClean="0">
                <a:solidFill>
                  <a:srgbClr val="00B0F0"/>
                </a:solidFill>
                <a:latin typeface="Comic Sans MS" panose="030F0702030302020204" pitchFamily="66" charset="0"/>
              </a:rPr>
              <a:t>2) DOĞRUSAL OLMAYAN MODELLER:</a:t>
            </a:r>
            <a:r>
              <a:rPr lang="tr-TR" b="1" dirty="0" smtClean="0">
                <a:latin typeface="Comic Sans MS" panose="030F0702030302020204" pitchFamily="66" charset="0"/>
              </a:rPr>
              <a:t> </a:t>
            </a:r>
          </a:p>
          <a:p>
            <a:pPr>
              <a:buFont typeface="Wingdings" panose="05000000000000000000" pitchFamily="2" charset="2"/>
              <a:buChar char="q"/>
            </a:pPr>
            <a:r>
              <a:rPr lang="tr-TR" dirty="0">
                <a:latin typeface="Comic Sans MS" panose="030F0702030302020204" pitchFamily="66" charset="0"/>
              </a:rPr>
              <a:t>Doğrusal olmayan modeller yazma sırasında farklı aşamaları, etkinlikleri ve aşamaları arasında geri dönüşleri içermektedir.</a:t>
            </a:r>
          </a:p>
          <a:p>
            <a:pPr>
              <a:buFont typeface="Wingdings" panose="05000000000000000000" pitchFamily="2" charset="2"/>
              <a:buChar char="q"/>
            </a:pPr>
            <a:r>
              <a:rPr lang="tr-TR" dirty="0" err="1">
                <a:latin typeface="Comic Sans MS" panose="030F0702030302020204" pitchFamily="66" charset="0"/>
              </a:rPr>
              <a:t>Cornaire</a:t>
            </a:r>
            <a:r>
              <a:rPr lang="tr-TR" dirty="0">
                <a:latin typeface="Comic Sans MS" panose="030F0702030302020204" pitchFamily="66" charset="0"/>
              </a:rPr>
              <a:t> ve </a:t>
            </a:r>
            <a:r>
              <a:rPr lang="tr-TR" dirty="0" err="1">
                <a:latin typeface="Comic Sans MS" panose="030F0702030302020204" pitchFamily="66" charset="0"/>
              </a:rPr>
              <a:t>Raymon</a:t>
            </a:r>
            <a:r>
              <a:rPr lang="tr-TR" dirty="0">
                <a:latin typeface="Comic Sans MS" panose="030F0702030302020204" pitchFamily="66" charset="0"/>
              </a:rPr>
              <a:t>’ a, göre doğrusal olmayan üç yazma modeli </a:t>
            </a:r>
            <a:r>
              <a:rPr lang="tr-TR" dirty="0" smtClean="0">
                <a:latin typeface="Comic Sans MS" panose="030F0702030302020204" pitchFamily="66" charset="0"/>
              </a:rPr>
              <a:t>vardır; </a:t>
            </a:r>
          </a:p>
          <a:p>
            <a:pPr marL="0" indent="0">
              <a:buNone/>
            </a:pPr>
            <a:endParaRPr lang="tr-TR" dirty="0" smtClean="0">
              <a:latin typeface="Comic Sans MS" panose="030F0702030302020204" pitchFamily="66" charset="0"/>
            </a:endParaRPr>
          </a:p>
          <a:p>
            <a:pPr marL="457200" indent="-457200">
              <a:buFont typeface="+mj-lt"/>
              <a:buAutoNum type="arabicPeriod"/>
            </a:pPr>
            <a:r>
              <a:rPr lang="tr-TR" dirty="0" smtClean="0">
                <a:latin typeface="Comic Sans MS" panose="030F0702030302020204" pitchFamily="66" charset="0"/>
              </a:rPr>
              <a:t>HAYES VE FLOWER MODELİ(1998)</a:t>
            </a:r>
          </a:p>
          <a:p>
            <a:pPr marL="457200" indent="-457200">
              <a:buFont typeface="+mj-lt"/>
              <a:buAutoNum type="arabicPeriod"/>
            </a:pPr>
            <a:r>
              <a:rPr lang="tr-TR" dirty="0" smtClean="0">
                <a:latin typeface="Comic Sans MS" panose="030F0702030302020204" pitchFamily="66" charset="0"/>
              </a:rPr>
              <a:t>BEREİTER VE SCARDAMALİA MODELİ(1987) </a:t>
            </a:r>
          </a:p>
          <a:p>
            <a:pPr marL="457200" indent="-457200">
              <a:buFont typeface="+mj-lt"/>
              <a:buAutoNum type="arabicPeriod"/>
            </a:pPr>
            <a:r>
              <a:rPr lang="tr-TR" dirty="0" smtClean="0">
                <a:latin typeface="Comic Sans MS" panose="030F0702030302020204" pitchFamily="66" charset="0"/>
              </a:rPr>
              <a:t>DESHENES MODELİ(1988)</a:t>
            </a:r>
            <a:endParaRPr lang="tr-TR" b="1"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783702" y="190586"/>
            <a:ext cx="1408298" cy="1524132"/>
          </a:xfrm>
          <a:prstGeom prst="rect">
            <a:avLst/>
          </a:prstGeom>
        </p:spPr>
      </p:pic>
    </p:spTree>
    <p:extLst>
      <p:ext uri="{BB962C8B-B14F-4D97-AF65-F5344CB8AC3E}">
        <p14:creationId xmlns:p14="http://schemas.microsoft.com/office/powerpoint/2010/main" val="3348758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omic Sans MS" panose="030F0702030302020204" pitchFamily="66" charset="0"/>
              </a:rPr>
              <a:t>Yazma Modelleri </a:t>
            </a:r>
          </a:p>
        </p:txBody>
      </p:sp>
      <p:sp>
        <p:nvSpPr>
          <p:cNvPr id="3" name="İçerik Yer Tutucusu 2"/>
          <p:cNvSpPr>
            <a:spLocks noGrp="1"/>
          </p:cNvSpPr>
          <p:nvPr>
            <p:ph idx="1"/>
          </p:nvPr>
        </p:nvSpPr>
        <p:spPr>
          <a:xfrm>
            <a:off x="1051560" y="1845734"/>
            <a:ext cx="10058400" cy="4023360"/>
          </a:xfrm>
        </p:spPr>
        <p:txBody>
          <a:bodyPr/>
          <a:lstStyle/>
          <a:p>
            <a:pPr marL="0" indent="0">
              <a:buNone/>
            </a:pPr>
            <a:r>
              <a:rPr lang="tr-TR" b="1" dirty="0" smtClean="0">
                <a:latin typeface="Comic Sans MS" panose="030F0702030302020204" pitchFamily="66" charset="0"/>
              </a:rPr>
              <a:t>1. HAYES VE FLOWER MODELİ(1980)</a:t>
            </a:r>
          </a:p>
          <a:p>
            <a:pPr>
              <a:buFont typeface="Wingdings" panose="05000000000000000000" pitchFamily="2" charset="2"/>
              <a:buChar char="q"/>
            </a:pPr>
            <a:r>
              <a:rPr lang="tr-TR" dirty="0" smtClean="0">
                <a:latin typeface="Comic Sans MS" panose="030F0702030302020204" pitchFamily="66" charset="0"/>
              </a:rPr>
              <a:t>Yazma </a:t>
            </a:r>
            <a:r>
              <a:rPr lang="tr-TR" dirty="0">
                <a:latin typeface="Comic Sans MS" panose="030F0702030302020204" pitchFamily="66" charset="0"/>
              </a:rPr>
              <a:t>sürecindeki işlemleri ve süreçleri ayrıntılı olarak belirleyen ilk modeldir.</a:t>
            </a:r>
          </a:p>
          <a:p>
            <a:pPr>
              <a:buFont typeface="Wingdings" panose="05000000000000000000" pitchFamily="2" charset="2"/>
              <a:buChar char="q"/>
            </a:pPr>
            <a:r>
              <a:rPr lang="tr-TR" dirty="0">
                <a:latin typeface="Comic Sans MS" panose="030F0702030302020204" pitchFamily="66" charset="0"/>
              </a:rPr>
              <a:t>Yazı üretim sürecindeki zihinsel işlemleri ve süreçleri açıklayan, bu süreçte karşılaşılan sorunları çözmeyi amaçlayan bir model olarak kabul edilmektedir.</a:t>
            </a:r>
          </a:p>
          <a:p>
            <a:pPr>
              <a:buFont typeface="Wingdings" panose="05000000000000000000" pitchFamily="2" charset="2"/>
              <a:buChar char="q"/>
            </a:pPr>
            <a:r>
              <a:rPr lang="tr-TR" dirty="0">
                <a:latin typeface="Comic Sans MS" panose="030F0702030302020204" pitchFamily="66" charset="0"/>
              </a:rPr>
              <a:t>Hayes ve </a:t>
            </a:r>
            <a:r>
              <a:rPr lang="tr-TR" dirty="0" err="1">
                <a:latin typeface="Comic Sans MS" panose="030F0702030302020204" pitchFamily="66" charset="0"/>
              </a:rPr>
              <a:t>Flower’ın</a:t>
            </a:r>
            <a:r>
              <a:rPr lang="tr-TR" dirty="0">
                <a:latin typeface="Comic Sans MS" panose="030F0702030302020204" pitchFamily="66" charset="0"/>
              </a:rPr>
              <a:t> yazma modeli, birbirine bağlı üç bileşenden oluşmaktadır. </a:t>
            </a: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Bunlar </a:t>
            </a:r>
            <a:r>
              <a:rPr lang="tr-TR" dirty="0">
                <a:latin typeface="Comic Sans MS" panose="030F0702030302020204" pitchFamily="66" charset="0"/>
              </a:rPr>
              <a:t>yazma görevi-işi, görevle ilgili ön bilgilerle zihinsel süreçler ve yazı üretim süreçleri olmaktadır.</a:t>
            </a:r>
          </a:p>
          <a:p>
            <a:endParaRPr lang="tr-TR" dirty="0"/>
          </a:p>
        </p:txBody>
      </p:sp>
      <p:pic>
        <p:nvPicPr>
          <p:cNvPr id="4" name="Resim 3"/>
          <p:cNvPicPr>
            <a:picLocks noChangeAspect="1"/>
          </p:cNvPicPr>
          <p:nvPr/>
        </p:nvPicPr>
        <p:blipFill>
          <a:blip r:embed="rId2"/>
          <a:stretch>
            <a:fillRect/>
          </a:stretch>
        </p:blipFill>
        <p:spPr>
          <a:xfrm>
            <a:off x="10668186" y="213228"/>
            <a:ext cx="1408298" cy="1524132"/>
          </a:xfrm>
          <a:prstGeom prst="rect">
            <a:avLst/>
          </a:prstGeom>
        </p:spPr>
      </p:pic>
    </p:spTree>
    <p:extLst>
      <p:ext uri="{BB962C8B-B14F-4D97-AF65-F5344CB8AC3E}">
        <p14:creationId xmlns:p14="http://schemas.microsoft.com/office/powerpoint/2010/main" val="2110496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386840"/>
            <a:ext cx="10058400" cy="4482254"/>
          </a:xfrm>
        </p:spPr>
        <p:txBody>
          <a:bodyPr>
            <a:normAutofit/>
          </a:bodyPr>
          <a:lstStyle/>
          <a:p>
            <a:r>
              <a:rPr lang="tr-TR" b="1" dirty="0">
                <a:latin typeface="Comic Sans MS" panose="030F0702030302020204" pitchFamily="66" charset="0"/>
              </a:rPr>
              <a:t>2</a:t>
            </a:r>
            <a:r>
              <a:rPr lang="tr-TR" b="1" dirty="0" smtClean="0">
                <a:latin typeface="Comic Sans MS" panose="030F0702030302020204" pitchFamily="66" charset="0"/>
              </a:rPr>
              <a:t>.SCHMİDT MODELİ(1975)</a:t>
            </a:r>
          </a:p>
          <a:p>
            <a:pPr>
              <a:buFont typeface="Wingdings" panose="05000000000000000000" pitchFamily="2" charset="2"/>
              <a:buChar char="q"/>
            </a:pPr>
            <a:r>
              <a:rPr lang="tr-TR" dirty="0" smtClean="0">
                <a:latin typeface="Comic Sans MS" panose="030F0702030302020204" pitchFamily="66" charset="0"/>
              </a:rPr>
              <a:t>Bu </a:t>
            </a:r>
            <a:r>
              <a:rPr lang="tr-TR" dirty="0">
                <a:latin typeface="Comic Sans MS" panose="030F0702030302020204" pitchFamily="66" charset="0"/>
              </a:rPr>
              <a:t>modelde bellekte depolanmış bilgilerden yani şema dediğimiz zihinsel yapılardan hareket etmektedir.</a:t>
            </a:r>
          </a:p>
          <a:p>
            <a:pPr>
              <a:buFont typeface="Wingdings" panose="05000000000000000000" pitchFamily="2" charset="2"/>
              <a:buChar char="q"/>
            </a:pPr>
            <a:r>
              <a:rPr lang="tr-TR" dirty="0">
                <a:latin typeface="Comic Sans MS" panose="030F0702030302020204" pitchFamily="66" charset="0"/>
              </a:rPr>
              <a:t>Zihinsel şemalar öğrendiğimiz bütün bilgileri çeşitli düzenlemeler yaparak zihnimizde depolanmaktadır.</a:t>
            </a:r>
          </a:p>
          <a:p>
            <a:pPr>
              <a:buFont typeface="Wingdings" panose="05000000000000000000" pitchFamily="2" charset="2"/>
              <a:buChar char="q"/>
            </a:pPr>
            <a:r>
              <a:rPr lang="tr-TR" dirty="0" err="1">
                <a:latin typeface="Comic Sans MS" panose="030F0702030302020204" pitchFamily="66" charset="0"/>
              </a:rPr>
              <a:t>Schmidt’e</a:t>
            </a:r>
            <a:r>
              <a:rPr lang="tr-TR" dirty="0">
                <a:latin typeface="Comic Sans MS" panose="030F0702030302020204" pitchFamily="66" charset="0"/>
              </a:rPr>
              <a:t> göre şemalardaki bilgilerden hareketle zihnimiz bir yazma programı oluşturmakta ve kullanmaktadır.</a:t>
            </a:r>
          </a:p>
          <a:p>
            <a:pPr>
              <a:buFont typeface="Wingdings" panose="05000000000000000000" pitchFamily="2" charset="2"/>
              <a:buChar char="q"/>
            </a:pPr>
            <a:r>
              <a:rPr lang="tr-TR" dirty="0">
                <a:latin typeface="Comic Sans MS" panose="030F0702030302020204" pitchFamily="66" charset="0"/>
              </a:rPr>
              <a:t>Yazma sürecinde beynimiz her defasında bu yazma programını ve zihinsel şemaları harekete geçirmektedir.</a:t>
            </a:r>
          </a:p>
          <a:p>
            <a:pPr>
              <a:buFont typeface="Wingdings" panose="05000000000000000000" pitchFamily="2" charset="2"/>
              <a:buChar char="q"/>
            </a:pPr>
            <a:r>
              <a:rPr lang="tr-TR" dirty="0">
                <a:latin typeface="Comic Sans MS" panose="030F0702030302020204" pitchFamily="66" charset="0"/>
              </a:rPr>
              <a:t>Çeşitli konulara uygun yazılar için yine yazma programı zihnimizdeki şemalarla bağlantıya geçmekte ve buradaki bilgileri kullanmaktadır. Bu sırada zihnimizdeki diğer birimlerden de yardım almaktadır.</a:t>
            </a:r>
          </a:p>
          <a:p>
            <a:endParaRPr lang="tr-TR" dirty="0"/>
          </a:p>
        </p:txBody>
      </p:sp>
      <p:pic>
        <p:nvPicPr>
          <p:cNvPr id="4" name="Resim 3"/>
          <p:cNvPicPr>
            <a:picLocks noChangeAspect="1"/>
          </p:cNvPicPr>
          <p:nvPr/>
        </p:nvPicPr>
        <p:blipFill>
          <a:blip r:embed="rId2"/>
          <a:stretch>
            <a:fillRect/>
          </a:stretch>
        </p:blipFill>
        <p:spPr>
          <a:xfrm>
            <a:off x="10783702" y="178229"/>
            <a:ext cx="1408298" cy="1524132"/>
          </a:xfrm>
          <a:prstGeom prst="rect">
            <a:avLst/>
          </a:prstGeom>
        </p:spPr>
      </p:pic>
    </p:spTree>
    <p:extLst>
      <p:ext uri="{BB962C8B-B14F-4D97-AF65-F5344CB8AC3E}">
        <p14:creationId xmlns:p14="http://schemas.microsoft.com/office/powerpoint/2010/main" val="2279927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341119"/>
            <a:ext cx="10058400" cy="4870109"/>
          </a:xfrm>
        </p:spPr>
        <p:txBody>
          <a:bodyPr>
            <a:normAutofit/>
          </a:bodyPr>
          <a:lstStyle/>
          <a:p>
            <a:r>
              <a:rPr lang="tr-TR" b="1" dirty="0" smtClean="0">
                <a:latin typeface="Comic Sans MS" panose="030F0702030302020204" pitchFamily="66" charset="0"/>
              </a:rPr>
              <a:t>3. </a:t>
            </a:r>
            <a:r>
              <a:rPr lang="tr-TR" b="1" dirty="0">
                <a:latin typeface="Comic Sans MS" panose="030F0702030302020204" pitchFamily="66" charset="0"/>
              </a:rPr>
              <a:t>Van Galen Modeli (1991)</a:t>
            </a:r>
          </a:p>
          <a:p>
            <a:pPr>
              <a:buFont typeface="Wingdings" panose="05000000000000000000" pitchFamily="2" charset="2"/>
              <a:buChar char="q"/>
            </a:pPr>
            <a:r>
              <a:rPr lang="tr-TR" dirty="0">
                <a:latin typeface="Comic Sans MS" panose="030F0702030302020204" pitchFamily="66" charset="0"/>
              </a:rPr>
              <a:t>Van Galen tarafından 1991 yılında geliştirilen bu modele göre yazı, sözlü dilin harflere aktarılmasıdır. Yazma sürecinde kelimelerle kodlamalar yapılmaktadır.</a:t>
            </a:r>
          </a:p>
          <a:p>
            <a:pPr>
              <a:buFont typeface="Wingdings" panose="05000000000000000000" pitchFamily="2" charset="2"/>
              <a:buChar char="q"/>
            </a:pPr>
            <a:r>
              <a:rPr lang="tr-TR" dirty="0">
                <a:latin typeface="Comic Sans MS" panose="030F0702030302020204" pitchFamily="66" charset="0"/>
              </a:rPr>
              <a:t>Bu kodlamalar önce seslerin harflere çevrilmesi, sonra hecelerin ve giderek kelimenin yazılmasıyla gerçekleştirilmektedir.</a:t>
            </a:r>
          </a:p>
          <a:p>
            <a:pPr>
              <a:buFont typeface="Wingdings" panose="05000000000000000000" pitchFamily="2" charset="2"/>
              <a:buChar char="q"/>
            </a:pPr>
            <a:r>
              <a:rPr lang="tr-TR" dirty="0">
                <a:latin typeface="Comic Sans MS" panose="030F0702030302020204" pitchFamily="66" charset="0"/>
              </a:rPr>
              <a:t>Bu modelde yazma sürecinin zihinsel yönü ele alınmakta ancak sınırlı açıklamalar getirilmektedir.</a:t>
            </a:r>
          </a:p>
          <a:p>
            <a:r>
              <a:rPr lang="tr-TR" b="1" dirty="0">
                <a:latin typeface="Comic Sans MS" panose="030F0702030302020204" pitchFamily="66" charset="0"/>
              </a:rPr>
              <a:t>4</a:t>
            </a:r>
            <a:r>
              <a:rPr lang="tr-TR" b="1" dirty="0" smtClean="0">
                <a:latin typeface="Comic Sans MS" panose="030F0702030302020204" pitchFamily="66" charset="0"/>
              </a:rPr>
              <a:t>. </a:t>
            </a:r>
            <a:r>
              <a:rPr lang="tr-TR" b="1" dirty="0">
                <a:latin typeface="Comic Sans MS" panose="030F0702030302020204" pitchFamily="66" charset="0"/>
              </a:rPr>
              <a:t>Hayes Modeli(1996)</a:t>
            </a:r>
          </a:p>
          <a:p>
            <a:pPr>
              <a:buFont typeface="Wingdings" panose="05000000000000000000" pitchFamily="2" charset="2"/>
              <a:buChar char="q"/>
            </a:pPr>
            <a:r>
              <a:rPr lang="tr-TR" dirty="0">
                <a:latin typeface="Comic Sans MS" panose="030F0702030302020204" pitchFamily="66" charset="0"/>
              </a:rPr>
              <a:t>Bu model, büyük oranda 1980yılında geliştirilen yazma modeline benzemektedir. 1980 yılındaki modele yönelik eleştiriler göz önünde bulundurularak yapılandırıcı yaklaşım çerçevesinde yeniden düzenlenmiştir.</a:t>
            </a:r>
          </a:p>
          <a:p>
            <a:pPr>
              <a:buFont typeface="Wingdings" panose="05000000000000000000" pitchFamily="2" charset="2"/>
              <a:buChar char="q"/>
            </a:pPr>
            <a:r>
              <a:rPr lang="tr-TR" dirty="0">
                <a:latin typeface="Comic Sans MS" panose="030F0702030302020204" pitchFamily="66" charset="0"/>
              </a:rPr>
              <a:t>Bu modelin en yeni öğesi ise yapılandırıcı yaklaşım çerçevesinde güdülemeyi dikkate almasıdır.</a:t>
            </a:r>
          </a:p>
          <a:p>
            <a:endParaRPr lang="tr-TR" dirty="0"/>
          </a:p>
        </p:txBody>
      </p:sp>
      <p:pic>
        <p:nvPicPr>
          <p:cNvPr id="4" name="Resim 3"/>
          <p:cNvPicPr>
            <a:picLocks noChangeAspect="1"/>
          </p:cNvPicPr>
          <p:nvPr/>
        </p:nvPicPr>
        <p:blipFill>
          <a:blip r:embed="rId2"/>
          <a:stretch>
            <a:fillRect/>
          </a:stretch>
        </p:blipFill>
        <p:spPr>
          <a:xfrm>
            <a:off x="10783702" y="121442"/>
            <a:ext cx="1408298" cy="1524132"/>
          </a:xfrm>
          <a:prstGeom prst="rect">
            <a:avLst/>
          </a:prstGeom>
        </p:spPr>
      </p:pic>
    </p:spTree>
    <p:extLst>
      <p:ext uri="{BB962C8B-B14F-4D97-AF65-F5344CB8AC3E}">
        <p14:creationId xmlns:p14="http://schemas.microsoft.com/office/powerpoint/2010/main" val="3906669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47115" y="353669"/>
            <a:ext cx="10522634" cy="5920513"/>
          </a:xfrm>
          <a:prstGeom prst="rect">
            <a:avLst/>
          </a:prstGeom>
        </p:spPr>
      </p:pic>
    </p:spTree>
    <p:extLst>
      <p:ext uri="{BB962C8B-B14F-4D97-AF65-F5344CB8AC3E}">
        <p14:creationId xmlns:p14="http://schemas.microsoft.com/office/powerpoint/2010/main" val="4244080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2572603"/>
            <a:ext cx="10058400" cy="1450757"/>
          </a:xfrm>
        </p:spPr>
        <p:txBody>
          <a:bodyPr/>
          <a:lstStyle/>
          <a:p>
            <a:pPr algn="ctr"/>
            <a:r>
              <a:rPr lang="tr-TR" dirty="0" smtClean="0">
                <a:latin typeface="Comic Sans MS" panose="030F0702030302020204" pitchFamily="66" charset="0"/>
              </a:rPr>
              <a:t>4.BÖLÜM </a:t>
            </a:r>
            <a:br>
              <a:rPr lang="tr-TR" dirty="0" smtClean="0">
                <a:latin typeface="Comic Sans MS" panose="030F0702030302020204" pitchFamily="66" charset="0"/>
              </a:rPr>
            </a:br>
            <a:r>
              <a:rPr lang="tr-TR" dirty="0" smtClean="0">
                <a:latin typeface="Comic Sans MS" panose="030F0702030302020204" pitchFamily="66" charset="0"/>
              </a:rPr>
              <a:t>YAZMA ÖĞRETİMİ</a:t>
            </a:r>
            <a:endParaRPr lang="tr-TR" dirty="0">
              <a:latin typeface="Comic Sans MS" panose="030F0702030302020204" pitchFamily="66" charset="0"/>
            </a:endParaRPr>
          </a:p>
        </p:txBody>
      </p:sp>
    </p:spTree>
    <p:extLst>
      <p:ext uri="{BB962C8B-B14F-4D97-AF65-F5344CB8AC3E}">
        <p14:creationId xmlns:p14="http://schemas.microsoft.com/office/powerpoint/2010/main" val="1646410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701040"/>
            <a:ext cx="10485120" cy="5168054"/>
          </a:xfrm>
        </p:spPr>
        <p:txBody>
          <a:bodyPr/>
          <a:lstStyle/>
          <a:p>
            <a:pPr marL="0" indent="0">
              <a:buNone/>
            </a:pPr>
            <a:r>
              <a:rPr lang="tr-TR" sz="3600" b="1" dirty="0">
                <a:latin typeface="Comic Sans MS" panose="030F0702030302020204" pitchFamily="66" charset="0"/>
              </a:rPr>
              <a:t>" </a:t>
            </a:r>
            <a:r>
              <a:rPr lang="tr-TR" sz="3600" b="1" dirty="0" smtClean="0">
                <a:latin typeface="Comic Sans MS" panose="030F0702030302020204" pitchFamily="66" charset="0"/>
              </a:rPr>
              <a:t>El </a:t>
            </a:r>
            <a:r>
              <a:rPr lang="tr-TR" sz="3600" b="1" dirty="0">
                <a:latin typeface="Comic Sans MS" panose="030F0702030302020204" pitchFamily="66" charset="0"/>
              </a:rPr>
              <a:t>yazısı, yaratıcılığı </a:t>
            </a:r>
            <a:r>
              <a:rPr lang="tr-TR" sz="3600" b="1" dirty="0" smtClean="0">
                <a:latin typeface="Comic Sans MS" panose="030F0702030302020204" pitchFamily="66" charset="0"/>
              </a:rPr>
              <a:t>arttırıyor."</a:t>
            </a:r>
          </a:p>
          <a:p>
            <a:pPr marL="0" indent="0">
              <a:buNone/>
            </a:pPr>
            <a:endParaRPr lang="tr-TR" sz="3600" b="1" dirty="0" smtClean="0">
              <a:latin typeface="Comic Sans MS" panose="030F0702030302020204" pitchFamily="66" charset="0"/>
            </a:endParaRPr>
          </a:p>
          <a:p>
            <a:pPr marL="0" indent="0">
              <a:buNone/>
            </a:pPr>
            <a:r>
              <a:rPr lang="tr-TR" sz="3600" b="1" dirty="0">
                <a:latin typeface="Comic Sans MS" panose="030F0702030302020204" pitchFamily="66" charset="0"/>
              </a:rPr>
              <a:t>"Kalemle yazmak, zihinsel beceriyi </a:t>
            </a:r>
            <a:r>
              <a:rPr lang="tr-TR" sz="3600" b="1" dirty="0" smtClean="0">
                <a:latin typeface="Comic Sans MS" panose="030F0702030302020204" pitchFamily="66" charset="0"/>
              </a:rPr>
              <a:t>geliştiriyor."</a:t>
            </a:r>
            <a:endParaRPr lang="tr-TR" sz="3600" b="1" dirty="0">
              <a:latin typeface="Comic Sans MS" panose="030F0702030302020204" pitchFamily="66" charset="0"/>
            </a:endParaRPr>
          </a:p>
          <a:p>
            <a:pPr marL="0" indent="0" algn="r">
              <a:buNone/>
            </a:pPr>
            <a:r>
              <a:rPr lang="tr-TR" dirty="0" smtClean="0"/>
              <a:t> </a:t>
            </a:r>
            <a:r>
              <a:rPr lang="tr-TR" sz="2800" b="1" i="1" dirty="0" smtClean="0">
                <a:latin typeface="Comic Sans MS" panose="030F0702030302020204" pitchFamily="66" charset="0"/>
              </a:rPr>
              <a:t>PROF.DR. FİRDEVS GÜNEŞ</a:t>
            </a:r>
            <a:endParaRPr lang="tr-TR" sz="2800" b="1" i="1" dirty="0"/>
          </a:p>
        </p:txBody>
      </p:sp>
    </p:spTree>
    <p:extLst>
      <p:ext uri="{BB962C8B-B14F-4D97-AF65-F5344CB8AC3E}">
        <p14:creationId xmlns:p14="http://schemas.microsoft.com/office/powerpoint/2010/main" val="3776986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Comic Sans MS" panose="030F0702030302020204" pitchFamily="66" charset="0"/>
              </a:rPr>
              <a:t>YAZMA ÖĞRETİMİ </a:t>
            </a:r>
            <a:endParaRPr lang="tr-TR" b="1" dirty="0">
              <a:latin typeface="Comic Sans MS" panose="030F0702030302020204" pitchFamily="66" charset="0"/>
            </a:endParaRPr>
          </a:p>
        </p:txBody>
      </p:sp>
      <p:sp>
        <p:nvSpPr>
          <p:cNvPr id="3" name="İçerik Yer Tutucusu 2"/>
          <p:cNvSpPr>
            <a:spLocks noGrp="1"/>
          </p:cNvSpPr>
          <p:nvPr>
            <p:ph idx="1"/>
          </p:nvPr>
        </p:nvSpPr>
        <p:spPr/>
        <p:txBody>
          <a:bodyPr/>
          <a:lstStyle/>
          <a:p>
            <a:r>
              <a:rPr lang="tr-TR" b="1" dirty="0">
                <a:solidFill>
                  <a:srgbClr val="00B0F0"/>
                </a:solidFill>
                <a:latin typeface="Comic Sans MS" panose="030F0702030302020204" pitchFamily="66" charset="0"/>
              </a:rPr>
              <a:t>a</a:t>
            </a:r>
            <a:r>
              <a:rPr lang="tr-TR" b="1" dirty="0" smtClean="0">
                <a:solidFill>
                  <a:srgbClr val="00B0F0"/>
                </a:solidFill>
                <a:latin typeface="Comic Sans MS" panose="030F0702030302020204" pitchFamily="66" charset="0"/>
              </a:rPr>
              <a:t>. Amaçlar</a:t>
            </a:r>
            <a:endParaRPr lang="tr-TR" b="1" dirty="0">
              <a:solidFill>
                <a:srgbClr val="00B0F0"/>
              </a:solidFill>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Günümüz anlayışı yazma öğretiminde dil ve iletişim becerileri yanında, düşünme, anlama, sorgulama, sınıflama, analiz-sentez yapma gibi zihinsel, sosyal ve duygusal becerileri de geliştirmeye ağırlık vermektedir.</a:t>
            </a:r>
          </a:p>
          <a:p>
            <a:pPr>
              <a:buFont typeface="Wingdings" panose="05000000000000000000" pitchFamily="2" charset="2"/>
              <a:buChar char="q"/>
            </a:pPr>
            <a:r>
              <a:rPr lang="tr-TR" b="1" dirty="0" smtClean="0">
                <a:latin typeface="Comic Sans MS" panose="030F0702030302020204" pitchFamily="66" charset="0"/>
              </a:rPr>
              <a:t>Dil </a:t>
            </a:r>
            <a:r>
              <a:rPr lang="tr-TR" b="1" dirty="0">
                <a:latin typeface="Comic Sans MS" panose="030F0702030302020204" pitchFamily="66" charset="0"/>
              </a:rPr>
              <a:t>becerileri: </a:t>
            </a:r>
            <a:r>
              <a:rPr lang="tr-TR" dirty="0">
                <a:latin typeface="Comic Sans MS" panose="030F0702030302020204" pitchFamily="66" charset="0"/>
              </a:rPr>
              <a:t>Yazma öğretiminde temel amacı dil becerilerini geliştirmektedir. Yazma becerileri dinleme, okumu, yazma, gibi diğer becerileri etkilemekte ve onların gelişimine katkı sağlamaktadır.</a:t>
            </a:r>
          </a:p>
          <a:p>
            <a:pPr>
              <a:buFont typeface="Wingdings" panose="05000000000000000000" pitchFamily="2" charset="2"/>
              <a:buChar char="q"/>
            </a:pPr>
            <a:r>
              <a:rPr lang="tr-TR" b="1" dirty="0">
                <a:latin typeface="Comic Sans MS" panose="030F0702030302020204" pitchFamily="66" charset="0"/>
              </a:rPr>
              <a:t>İletişim becerileri: </a:t>
            </a:r>
            <a:r>
              <a:rPr lang="tr-TR" dirty="0">
                <a:latin typeface="Comic Sans MS" panose="030F0702030302020204" pitchFamily="66" charset="0"/>
              </a:rPr>
              <a:t>Yazma, bireyin isteklerini, ihtiyaçlarını, duygularını paylaşmasını getirmektedir. Bu yolla çeşitli bilgi, duygu, düşünce vb. ihtiyaçlar başkalarına aktarılmaktadır.</a:t>
            </a:r>
          </a:p>
          <a:p>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68186" y="178229"/>
            <a:ext cx="1408298" cy="1524132"/>
          </a:xfrm>
          <a:prstGeom prst="rect">
            <a:avLst/>
          </a:prstGeom>
        </p:spPr>
      </p:pic>
    </p:spTree>
    <p:extLst>
      <p:ext uri="{BB962C8B-B14F-4D97-AF65-F5344CB8AC3E}">
        <p14:creationId xmlns:p14="http://schemas.microsoft.com/office/powerpoint/2010/main" val="4011311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627797"/>
          </a:xfrm>
        </p:spPr>
        <p:txBody>
          <a:bodyPr>
            <a:normAutofit fontScale="90000"/>
          </a:bodyPr>
          <a:lstStyle/>
          <a:p>
            <a:r>
              <a:rPr lang="tr-TR" dirty="0" smtClean="0">
                <a:latin typeface="Comic Sans MS" panose="030F0702030302020204" pitchFamily="66" charset="0"/>
              </a:rPr>
              <a:t>Yazma Öğretimi</a:t>
            </a:r>
            <a:endParaRPr lang="tr-TR" dirty="0">
              <a:latin typeface="Comic Sans MS" panose="030F0702030302020204" pitchFamily="66" charset="0"/>
            </a:endParaRPr>
          </a:p>
        </p:txBody>
      </p:sp>
      <p:sp>
        <p:nvSpPr>
          <p:cNvPr id="3" name="İçerik Yer Tutucusu 2"/>
          <p:cNvSpPr>
            <a:spLocks noGrp="1"/>
          </p:cNvSpPr>
          <p:nvPr>
            <p:ph idx="1"/>
          </p:nvPr>
        </p:nvSpPr>
        <p:spPr>
          <a:xfrm>
            <a:off x="1097280" y="1158240"/>
            <a:ext cx="10058400" cy="4710854"/>
          </a:xfrm>
        </p:spPr>
        <p:txBody>
          <a:bodyPr>
            <a:normAutofit/>
          </a:bodyPr>
          <a:lstStyle/>
          <a:p>
            <a:pPr>
              <a:buFont typeface="Wingdings" panose="05000000000000000000" pitchFamily="2" charset="2"/>
              <a:buChar char="q"/>
            </a:pPr>
            <a:r>
              <a:rPr lang="tr-TR" b="1" dirty="0">
                <a:latin typeface="Comic Sans MS" panose="030F0702030302020204" pitchFamily="66" charset="0"/>
              </a:rPr>
              <a:t>Öğrenme ve anlama becerileri: </a:t>
            </a:r>
            <a:r>
              <a:rPr lang="tr-TR" dirty="0">
                <a:latin typeface="Comic Sans MS" panose="030F0702030302020204" pitchFamily="66" charset="0"/>
              </a:rPr>
              <a:t>Yazma, bilgilerin, yeniliklerin, düşüncelerin kağıda dökülmesini sağlar. Bu durum bilgileri birleştirmeyi, genişletmeyi, özetlemeyi, eklemeyi kısaca öğrenmeyi geliştirir.</a:t>
            </a:r>
          </a:p>
          <a:p>
            <a:pPr>
              <a:buFont typeface="Wingdings" panose="05000000000000000000" pitchFamily="2" charset="2"/>
              <a:buChar char="q"/>
            </a:pPr>
            <a:r>
              <a:rPr lang="tr-TR" b="1" dirty="0">
                <a:latin typeface="Comic Sans MS" panose="030F0702030302020204" pitchFamily="66" charset="0"/>
              </a:rPr>
              <a:t>Zihinsel beceriler: </a:t>
            </a:r>
            <a:r>
              <a:rPr lang="tr-TR" dirty="0">
                <a:latin typeface="Comic Sans MS" panose="030F0702030302020204" pitchFamily="66" charset="0"/>
              </a:rPr>
              <a:t>Yazma, öğrenciyi düşünme, zihinsel becerileri harekete geçirme, görüşleri netleştirme, sorunları ortaya koyma, çözme vb. işlemleri yapmaya zorlar.</a:t>
            </a:r>
          </a:p>
          <a:p>
            <a:pPr>
              <a:buFont typeface="Wingdings" panose="05000000000000000000" pitchFamily="2" charset="2"/>
              <a:buChar char="q"/>
            </a:pPr>
            <a:r>
              <a:rPr lang="tr-TR" b="1" dirty="0">
                <a:latin typeface="Comic Sans MS" panose="030F0702030302020204" pitchFamily="66" charset="0"/>
              </a:rPr>
              <a:t>Sosyal beceriler: </a:t>
            </a:r>
            <a:r>
              <a:rPr lang="tr-TR" dirty="0">
                <a:latin typeface="Comic Sans MS" panose="030F0702030302020204" pitchFamily="66" charset="0"/>
              </a:rPr>
              <a:t>Öğrenci yazarak düşüncelerini, duygularını, sosyal olayları, kültürel değerleri vb. başkalarına aktarır. Bu durum öğrencinin kendini  çevreleyen sosyal yapıyı anlamasına ve kendini başkalarına tanıtmasına yardım eder.</a:t>
            </a:r>
          </a:p>
          <a:p>
            <a:pPr>
              <a:buFont typeface="Wingdings" panose="05000000000000000000" pitchFamily="2" charset="2"/>
              <a:buChar char="q"/>
            </a:pPr>
            <a:r>
              <a:rPr lang="tr-TR" b="1" dirty="0">
                <a:latin typeface="Comic Sans MS" panose="030F0702030302020204" pitchFamily="66" charset="0"/>
              </a:rPr>
              <a:t>Zihinsel bağımsızlık becerileri: </a:t>
            </a:r>
            <a:r>
              <a:rPr lang="tr-TR" dirty="0">
                <a:latin typeface="Comic Sans MS" panose="030F0702030302020204" pitchFamily="66" charset="0"/>
              </a:rPr>
              <a:t>Karar verme ve seçme, amaçlarını gerçekleştirme, ihtiyaçlarını, ilgilerini, haklarını ifade etme ve savunma becerileri olarak sıralanmaktadır. Yazma öğretiminde öğrencilerin bu becerilerine de önem verilmeli ve geliştirici çalışmalar yapılmalıdır.</a:t>
            </a:r>
          </a:p>
          <a:p>
            <a:endParaRPr lang="tr-TR" dirty="0"/>
          </a:p>
        </p:txBody>
      </p:sp>
      <p:pic>
        <p:nvPicPr>
          <p:cNvPr id="4" name="Resim 3"/>
          <p:cNvPicPr>
            <a:picLocks noChangeAspect="1"/>
          </p:cNvPicPr>
          <p:nvPr/>
        </p:nvPicPr>
        <p:blipFill>
          <a:blip r:embed="rId2"/>
          <a:stretch>
            <a:fillRect/>
          </a:stretch>
        </p:blipFill>
        <p:spPr>
          <a:xfrm>
            <a:off x="10655830" y="178229"/>
            <a:ext cx="1408298" cy="1524132"/>
          </a:xfrm>
          <a:prstGeom prst="rect">
            <a:avLst/>
          </a:prstGeom>
        </p:spPr>
      </p:pic>
    </p:spTree>
    <p:extLst>
      <p:ext uri="{BB962C8B-B14F-4D97-AF65-F5344CB8AC3E}">
        <p14:creationId xmlns:p14="http://schemas.microsoft.com/office/powerpoint/2010/main" val="3575511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Comic Sans MS" panose="030F0702030302020204" pitchFamily="66" charset="0"/>
              </a:rPr>
              <a:t>Yazma Öğretimi</a:t>
            </a:r>
          </a:p>
        </p:txBody>
      </p:sp>
      <p:sp>
        <p:nvSpPr>
          <p:cNvPr id="3" name="İçerik Yer Tutucusu 2"/>
          <p:cNvSpPr>
            <a:spLocks noGrp="1"/>
          </p:cNvSpPr>
          <p:nvPr>
            <p:ph idx="1"/>
          </p:nvPr>
        </p:nvSpPr>
        <p:spPr/>
        <p:txBody>
          <a:bodyPr/>
          <a:lstStyle/>
          <a:p>
            <a:r>
              <a:rPr lang="tr-TR" b="1" dirty="0" smtClean="0">
                <a:solidFill>
                  <a:srgbClr val="00B0F0"/>
                </a:solidFill>
                <a:latin typeface="Comic Sans MS" panose="030F0702030302020204" pitchFamily="66" charset="0"/>
              </a:rPr>
              <a:t>b. Yazma </a:t>
            </a:r>
            <a:r>
              <a:rPr lang="tr-TR" b="1" dirty="0">
                <a:solidFill>
                  <a:srgbClr val="00B0F0"/>
                </a:solidFill>
                <a:latin typeface="Comic Sans MS" panose="030F0702030302020204" pitchFamily="66" charset="0"/>
              </a:rPr>
              <a:t>süreçleri</a:t>
            </a:r>
          </a:p>
          <a:p>
            <a:pPr>
              <a:buFont typeface="Wingdings" panose="05000000000000000000" pitchFamily="2" charset="2"/>
              <a:buChar char="q"/>
            </a:pPr>
            <a:r>
              <a:rPr lang="tr-TR" dirty="0">
                <a:latin typeface="Comic Sans MS" panose="030F0702030302020204" pitchFamily="66" charset="0"/>
              </a:rPr>
              <a:t>Yazmanın çeşitli süreçleri vardır. Bunlar fiziksel ve zihinsel süreçler, uygulama sürecine göre yazma öncesi, yazma, yazma sonrası süreçler, işlem akışına göre zihinsel tasarım, metinleştirme, gözden geçirme ve paylaşma süreçleri olmaktadır.</a:t>
            </a:r>
          </a:p>
          <a:p>
            <a:r>
              <a:rPr lang="tr-TR" b="1" dirty="0" smtClean="0">
                <a:solidFill>
                  <a:srgbClr val="00B0F0"/>
                </a:solidFill>
                <a:latin typeface="Comic Sans MS" panose="030F0702030302020204" pitchFamily="66" charset="0"/>
              </a:rPr>
              <a:t>c. </a:t>
            </a:r>
            <a:r>
              <a:rPr lang="tr-TR" b="1" dirty="0">
                <a:solidFill>
                  <a:srgbClr val="00B0F0"/>
                </a:solidFill>
                <a:latin typeface="Comic Sans MS" panose="030F0702030302020204" pitchFamily="66" charset="0"/>
              </a:rPr>
              <a:t>Y</a:t>
            </a:r>
            <a:r>
              <a:rPr lang="tr-TR" b="1" dirty="0" smtClean="0">
                <a:solidFill>
                  <a:srgbClr val="00B0F0"/>
                </a:solidFill>
                <a:latin typeface="Comic Sans MS" panose="030F0702030302020204" pitchFamily="66" charset="0"/>
              </a:rPr>
              <a:t>azma teknikleri</a:t>
            </a:r>
          </a:p>
          <a:p>
            <a:r>
              <a:rPr lang="tr-TR" dirty="0" smtClean="0">
                <a:solidFill>
                  <a:schemeClr val="tx1"/>
                </a:solidFill>
                <a:latin typeface="Comic Sans MS" panose="030F0702030302020204" pitchFamily="66" charset="0"/>
              </a:rPr>
              <a:t>Yazma süreçlerinin çeşitli aşamalarında öğrenciler yazma amacını gerçekleştirmeye yardım edecek teknikler kullanmak durumundadır. Öğrenme- öğretim sürecinde tekniklerin seçimi ve uygulanması konusunda çalışmalar yapılmalıdır.</a:t>
            </a:r>
            <a:endParaRPr lang="tr-TR"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92900" y="178229"/>
            <a:ext cx="1408298" cy="1524132"/>
          </a:xfrm>
          <a:prstGeom prst="rect">
            <a:avLst/>
          </a:prstGeom>
        </p:spPr>
      </p:pic>
    </p:spTree>
    <p:extLst>
      <p:ext uri="{BB962C8B-B14F-4D97-AF65-F5344CB8AC3E}">
        <p14:creationId xmlns:p14="http://schemas.microsoft.com/office/powerpoint/2010/main" val="3526600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ETKİNLİK ZAMANI 2</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Sınıf 4 gruba ayrılır. Karikatür dağıtılır. </a:t>
            </a:r>
          </a:p>
          <a:p>
            <a:r>
              <a:rPr lang="tr-TR" dirty="0" smtClean="0">
                <a:latin typeface="Comic Sans MS" panose="030F0702030302020204" pitchFamily="66" charset="0"/>
              </a:rPr>
              <a:t>Her grubun karikatürü kendi arasında doldurması istenir.</a:t>
            </a:r>
          </a:p>
          <a:p>
            <a:r>
              <a:rPr lang="tr-TR" dirty="0" smtClean="0">
                <a:latin typeface="Comic Sans MS" panose="030F0702030302020204" pitchFamily="66" charset="0"/>
              </a:rPr>
              <a:t>KOLAY GELSİN </a:t>
            </a:r>
            <a:r>
              <a:rPr lang="tr-TR" dirty="0" smtClean="0">
                <a:latin typeface="Comic Sans MS" panose="030F0702030302020204" pitchFamily="66" charset="0"/>
                <a:sym typeface="Wingdings" panose="05000000000000000000" pitchFamily="2" charset="2"/>
              </a:rPr>
              <a:t></a:t>
            </a:r>
          </a:p>
          <a:p>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9494520" y="286603"/>
            <a:ext cx="1863090" cy="1352550"/>
          </a:xfrm>
          <a:prstGeom prst="rect">
            <a:avLst/>
          </a:prstGeom>
        </p:spPr>
      </p:pic>
    </p:spTree>
    <p:extLst>
      <p:ext uri="{BB962C8B-B14F-4D97-AF65-F5344CB8AC3E}">
        <p14:creationId xmlns:p14="http://schemas.microsoft.com/office/powerpoint/2010/main" val="1318193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9680" y="2603083"/>
            <a:ext cx="10058400" cy="1450757"/>
          </a:xfrm>
        </p:spPr>
        <p:txBody>
          <a:bodyPr>
            <a:normAutofit fontScale="90000"/>
          </a:bodyPr>
          <a:lstStyle/>
          <a:p>
            <a:pPr algn="ctr"/>
            <a:r>
              <a:rPr lang="tr-TR" dirty="0" smtClean="0">
                <a:solidFill>
                  <a:schemeClr val="tx1"/>
                </a:solidFill>
                <a:latin typeface="Comic Sans MS" panose="030F0702030302020204" pitchFamily="66" charset="0"/>
              </a:rPr>
              <a:t>5.BÖLÜM</a:t>
            </a:r>
            <a:br>
              <a:rPr lang="tr-TR" dirty="0" smtClean="0">
                <a:solidFill>
                  <a:schemeClr val="tx1"/>
                </a:solidFill>
                <a:latin typeface="Comic Sans MS" panose="030F0702030302020204" pitchFamily="66" charset="0"/>
              </a:rPr>
            </a:br>
            <a:r>
              <a:rPr lang="tr-TR" dirty="0" smtClean="0">
                <a:solidFill>
                  <a:schemeClr val="tx1"/>
                </a:solidFill>
                <a:latin typeface="Comic Sans MS" panose="030F0702030302020204" pitchFamily="66" charset="0"/>
              </a:rPr>
              <a:t>YAZMA BECERİLERİNİ GELİŞTİRME</a:t>
            </a:r>
            <a:endParaRPr lang="tr-TR"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93846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BECERİLERİNİ GELİŞTİRME </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latin typeface="Comic Sans MS" panose="030F0702030302020204" pitchFamily="66" charset="0"/>
              </a:rPr>
              <a:t>Türkçe Öğretim Programı yazma becerilerini geliştirmek için önce zihinsel hazırlık yapılmasını öngörmektedir. </a:t>
            </a:r>
          </a:p>
          <a:p>
            <a:pPr>
              <a:buFont typeface="Wingdings" panose="05000000000000000000" pitchFamily="2" charset="2"/>
              <a:buChar char="q"/>
            </a:pPr>
            <a:endParaRPr lang="tr-TR" dirty="0" smtClean="0">
              <a:latin typeface="Comic Sans MS" panose="030F0702030302020204" pitchFamily="66" charset="0"/>
            </a:endParaRPr>
          </a:p>
          <a:p>
            <a:pPr>
              <a:buFont typeface="Wingdings" panose="05000000000000000000" pitchFamily="2" charset="2"/>
              <a:buChar char="q"/>
            </a:pPr>
            <a:r>
              <a:rPr lang="tr-TR" dirty="0" smtClean="0">
                <a:latin typeface="Comic Sans MS" panose="030F0702030302020204" pitchFamily="66" charset="0"/>
              </a:rPr>
              <a:t>Zihinsel hazırlık için ön bilgileri harekete geçirme-konu belirleme, amaç, yöntem ve teknikleri belirleme gibi uygulamalar yapılmaktadır. </a:t>
            </a:r>
          </a:p>
        </p:txBody>
      </p:sp>
      <p:pic>
        <p:nvPicPr>
          <p:cNvPr id="4" name="Resim 3"/>
          <p:cNvPicPr>
            <a:picLocks noChangeAspect="1"/>
          </p:cNvPicPr>
          <p:nvPr/>
        </p:nvPicPr>
        <p:blipFill>
          <a:blip r:embed="rId2"/>
          <a:stretch>
            <a:fillRect/>
          </a:stretch>
        </p:blipFill>
        <p:spPr>
          <a:xfrm>
            <a:off x="10581689" y="178229"/>
            <a:ext cx="1408298" cy="1524132"/>
          </a:xfrm>
          <a:prstGeom prst="rect">
            <a:avLst/>
          </a:prstGeom>
        </p:spPr>
      </p:pic>
    </p:spTree>
    <p:extLst>
      <p:ext uri="{BB962C8B-B14F-4D97-AF65-F5344CB8AC3E}">
        <p14:creationId xmlns:p14="http://schemas.microsoft.com/office/powerpoint/2010/main" val="692666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yagram 23"/>
          <p:cNvGraphicFramePr/>
          <p:nvPr>
            <p:extLst>
              <p:ext uri="{D42A27DB-BD31-4B8C-83A1-F6EECF244321}">
                <p14:modId xmlns:p14="http://schemas.microsoft.com/office/powerpoint/2010/main" val="993353587"/>
              </p:ext>
            </p:extLst>
          </p:nvPr>
        </p:nvGraphicFramePr>
        <p:xfrm>
          <a:off x="722183" y="1737360"/>
          <a:ext cx="10633676" cy="413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Metin kutusu 25"/>
          <p:cNvSpPr txBox="1"/>
          <p:nvPr/>
        </p:nvSpPr>
        <p:spPr>
          <a:xfrm>
            <a:off x="741405" y="5029200"/>
            <a:ext cx="329925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Wingdings" panose="05000000000000000000" pitchFamily="2" charset="2"/>
              <a:buChar char="Ø"/>
            </a:pPr>
            <a:r>
              <a:rPr lang="tr-TR" dirty="0" smtClean="0"/>
              <a:t>Zihinsel hazırlık</a:t>
            </a:r>
          </a:p>
          <a:p>
            <a:pPr marL="285750" indent="-285750">
              <a:buFont typeface="Wingdings" panose="05000000000000000000" pitchFamily="2" charset="2"/>
              <a:buChar char="Ø"/>
            </a:pPr>
            <a:r>
              <a:rPr lang="tr-TR" dirty="0" smtClean="0"/>
              <a:t>Zihinsel tasarım  </a:t>
            </a:r>
            <a:endParaRPr lang="tr-TR" dirty="0"/>
          </a:p>
        </p:txBody>
      </p:sp>
      <p:cxnSp>
        <p:nvCxnSpPr>
          <p:cNvPr id="28" name="Düz Bağlayıcı 27"/>
          <p:cNvCxnSpPr>
            <a:endCxn id="26" idx="0"/>
          </p:cNvCxnSpPr>
          <p:nvPr/>
        </p:nvCxnSpPr>
        <p:spPr>
          <a:xfrm>
            <a:off x="2391032" y="4887097"/>
            <a:ext cx="0" cy="142103"/>
          </a:xfrm>
          <a:prstGeom prst="line">
            <a:avLst/>
          </a:prstGeom>
        </p:spPr>
        <p:style>
          <a:lnRef idx="1">
            <a:schemeClr val="accent1"/>
          </a:lnRef>
          <a:fillRef idx="0">
            <a:schemeClr val="accent1"/>
          </a:fillRef>
          <a:effectRef idx="0">
            <a:schemeClr val="accent1"/>
          </a:effectRef>
          <a:fontRef idx="minor">
            <a:schemeClr val="tx1"/>
          </a:fontRef>
        </p:style>
      </p:cxnSp>
      <p:sp>
        <p:nvSpPr>
          <p:cNvPr id="31" name="Metin kutusu 30"/>
          <p:cNvSpPr txBox="1"/>
          <p:nvPr/>
        </p:nvSpPr>
        <p:spPr>
          <a:xfrm>
            <a:off x="4497859" y="5115698"/>
            <a:ext cx="3039763"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Wingdings" panose="05000000000000000000" pitchFamily="2" charset="2"/>
              <a:buChar char="Ø"/>
            </a:pPr>
            <a:r>
              <a:rPr lang="tr-TR" dirty="0" smtClean="0"/>
              <a:t>Metinleştirme</a:t>
            </a:r>
          </a:p>
          <a:p>
            <a:pPr marL="285750" indent="-285750">
              <a:buFont typeface="Wingdings" panose="05000000000000000000" pitchFamily="2" charset="2"/>
              <a:buChar char="Ø"/>
            </a:pPr>
            <a:r>
              <a:rPr lang="tr-TR" dirty="0" smtClean="0"/>
              <a:t>Gözden geçirme</a:t>
            </a:r>
          </a:p>
          <a:p>
            <a:pPr marL="285750" indent="-285750">
              <a:buFont typeface="Wingdings" panose="05000000000000000000" pitchFamily="2" charset="2"/>
              <a:buChar char="Ø"/>
            </a:pPr>
            <a:r>
              <a:rPr lang="tr-TR" dirty="0" smtClean="0"/>
              <a:t>Paylaşma </a:t>
            </a:r>
          </a:p>
        </p:txBody>
      </p:sp>
      <p:cxnSp>
        <p:nvCxnSpPr>
          <p:cNvPr id="42" name="Düz Bağlayıcı 41"/>
          <p:cNvCxnSpPr/>
          <p:nvPr/>
        </p:nvCxnSpPr>
        <p:spPr>
          <a:xfrm>
            <a:off x="6166022" y="4887097"/>
            <a:ext cx="687" cy="3274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98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975360"/>
            <a:ext cx="10058400" cy="4893734"/>
          </a:xfrm>
        </p:spPr>
        <p:txBody>
          <a:bodyPr>
            <a:normAutofit/>
          </a:bodyPr>
          <a:lstStyle/>
          <a:p>
            <a:pPr>
              <a:buFont typeface="Wingdings" panose="05000000000000000000" pitchFamily="2" charset="2"/>
              <a:buChar char="Ø"/>
            </a:pPr>
            <a:r>
              <a:rPr lang="tr-TR" b="1" dirty="0" smtClean="0">
                <a:solidFill>
                  <a:srgbClr val="00B0F0"/>
                </a:solidFill>
                <a:latin typeface="Comic Sans MS" panose="030F0702030302020204" pitchFamily="66" charset="0"/>
              </a:rPr>
              <a:t>YAZMA ÖNCESİ AŞAMA </a:t>
            </a:r>
          </a:p>
          <a:p>
            <a:pPr marL="0" indent="0">
              <a:buNone/>
            </a:pPr>
            <a:r>
              <a:rPr lang="tr-TR" dirty="0" smtClean="0">
                <a:latin typeface="Comic Sans MS" panose="030F0702030302020204" pitchFamily="66" charset="0"/>
              </a:rPr>
              <a:t>Yazma öncesi süreç, öğrencileri yazmaya hazırlama çalışmalarıdır.</a:t>
            </a:r>
          </a:p>
          <a:p>
            <a:pPr marL="0" indent="0">
              <a:buNone/>
            </a:pPr>
            <a:r>
              <a:rPr lang="tr-TR" b="1" u="sng" dirty="0" smtClean="0">
                <a:latin typeface="Comic Sans MS" panose="030F0702030302020204" pitchFamily="66" charset="0"/>
              </a:rPr>
              <a:t>1.Zihinsel Hazırlık: </a:t>
            </a:r>
            <a:r>
              <a:rPr lang="tr-TR" dirty="0" smtClean="0">
                <a:latin typeface="Comic Sans MS" panose="030F0702030302020204" pitchFamily="66" charset="0"/>
              </a:rPr>
              <a:t>Zihinsel hazırlığı gerçekleştirmek için ön bilgileri harekete geçirme, konu belirleme, amaç, yöntem ve teknik belirleme çalışmalarına yer verilmelidir.</a:t>
            </a:r>
          </a:p>
          <a:p>
            <a:pPr marL="0" indent="0">
              <a:buNone/>
            </a:pPr>
            <a:endParaRPr lang="tr-TR" dirty="0">
              <a:latin typeface="Comic Sans MS" panose="030F0702030302020204" pitchFamily="66" charset="0"/>
            </a:endParaRPr>
          </a:p>
          <a:p>
            <a:pPr marL="0" indent="0">
              <a:buNone/>
            </a:pPr>
            <a:r>
              <a:rPr lang="tr-TR" b="1" u="sng" dirty="0" smtClean="0">
                <a:latin typeface="Comic Sans MS" panose="030F0702030302020204" pitchFamily="66" charset="0"/>
              </a:rPr>
              <a:t>2.Zihinsel Tasarım</a:t>
            </a:r>
            <a:r>
              <a:rPr lang="tr-TR" u="sng" dirty="0" smtClean="0">
                <a:latin typeface="Comic Sans MS" panose="030F0702030302020204" pitchFamily="66" charset="0"/>
              </a:rPr>
              <a:t>: </a:t>
            </a:r>
            <a:r>
              <a:rPr lang="tr-TR" dirty="0" smtClean="0">
                <a:latin typeface="Comic Sans MS" panose="030F0702030302020204" pitchFamily="66" charset="0"/>
              </a:rPr>
              <a:t>Önce yazma için seçilen bilgiler mantıksal bir düzen içinde sıralanmalıdır. Bilgileri sıralama, sınıflama, birleştirme, düzenleme vb. işlemler yapılmalıdır. </a:t>
            </a:r>
            <a:r>
              <a:rPr lang="tr-TR" dirty="0">
                <a:latin typeface="Comic Sans MS" panose="030F0702030302020204" pitchFamily="66" charset="0"/>
              </a:rPr>
              <a:t>K</a:t>
            </a:r>
            <a:r>
              <a:rPr lang="tr-TR" dirty="0" smtClean="0">
                <a:latin typeface="Comic Sans MS" panose="030F0702030302020204" pitchFamily="66" charset="0"/>
              </a:rPr>
              <a:t>ullanılacak kavramlar, kelimeler seçilmelidir. </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55829" y="178229"/>
            <a:ext cx="1408298" cy="1524132"/>
          </a:xfrm>
          <a:prstGeom prst="rect">
            <a:avLst/>
          </a:prstGeom>
        </p:spPr>
      </p:pic>
    </p:spTree>
    <p:extLst>
      <p:ext uri="{BB962C8B-B14F-4D97-AF65-F5344CB8AC3E}">
        <p14:creationId xmlns:p14="http://schemas.microsoft.com/office/powerpoint/2010/main" val="3040773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3480" y="2344003"/>
            <a:ext cx="10058400" cy="1450757"/>
          </a:xfrm>
        </p:spPr>
        <p:txBody>
          <a:bodyPr/>
          <a:lstStyle/>
          <a:p>
            <a:pPr algn="ctr"/>
            <a:r>
              <a:rPr lang="tr-TR" dirty="0" smtClean="0">
                <a:latin typeface="Comic Sans MS" panose="030F0702030302020204" pitchFamily="66" charset="0"/>
              </a:rPr>
              <a:t>1. BÖLÜM </a:t>
            </a:r>
            <a:br>
              <a:rPr lang="tr-TR" dirty="0" smtClean="0">
                <a:latin typeface="Comic Sans MS" panose="030F0702030302020204" pitchFamily="66" charset="0"/>
              </a:rPr>
            </a:br>
            <a:r>
              <a:rPr lang="tr-TR" dirty="0" smtClean="0">
                <a:latin typeface="Comic Sans MS" panose="030F0702030302020204" pitchFamily="66" charset="0"/>
              </a:rPr>
              <a:t>YAZMA VE ÖNEMİ</a:t>
            </a:r>
            <a:endParaRPr lang="tr-TR" dirty="0">
              <a:latin typeface="Comic Sans MS" panose="030F0702030302020204" pitchFamily="66" charset="0"/>
            </a:endParaRPr>
          </a:p>
        </p:txBody>
      </p:sp>
    </p:spTree>
    <p:extLst>
      <p:ext uri="{BB962C8B-B14F-4D97-AF65-F5344CB8AC3E}">
        <p14:creationId xmlns:p14="http://schemas.microsoft.com/office/powerpoint/2010/main" val="3449633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609600"/>
            <a:ext cx="10058400" cy="5259494"/>
          </a:xfrm>
        </p:spPr>
        <p:txBody>
          <a:bodyPr>
            <a:normAutofit/>
          </a:bodyPr>
          <a:lstStyle/>
          <a:p>
            <a:pPr>
              <a:buFont typeface="Wingdings" panose="05000000000000000000" pitchFamily="2" charset="2"/>
              <a:buChar char="Ø"/>
            </a:pPr>
            <a:r>
              <a:rPr lang="tr-TR" b="1" dirty="0" smtClean="0">
                <a:solidFill>
                  <a:srgbClr val="00B0F0"/>
                </a:solidFill>
                <a:latin typeface="Comic Sans MS" panose="030F0702030302020204" pitchFamily="66" charset="0"/>
              </a:rPr>
              <a:t>YAZMA AŞAMASI</a:t>
            </a:r>
          </a:p>
          <a:p>
            <a:pPr marL="0" indent="0">
              <a:buNone/>
            </a:pPr>
            <a:r>
              <a:rPr lang="tr-TR" dirty="0" smtClean="0">
                <a:latin typeface="Comic Sans MS" panose="030F0702030302020204" pitchFamily="66" charset="0"/>
              </a:rPr>
              <a:t>Zihinsel tasarımın yazıya dökülmesidir. Metinleştirme, gözden geçirme ve paylaşma işlemleri yapılmaktadır. </a:t>
            </a:r>
          </a:p>
          <a:p>
            <a:pPr marL="0" indent="0">
              <a:buNone/>
            </a:pPr>
            <a:r>
              <a:rPr lang="tr-TR" b="1" dirty="0" smtClean="0">
                <a:solidFill>
                  <a:srgbClr val="FF0000"/>
                </a:solidFill>
                <a:latin typeface="Comic Sans MS" panose="030F0702030302020204" pitchFamily="66" charset="0"/>
              </a:rPr>
              <a:t>1.METİNLEŞTİRME</a:t>
            </a:r>
            <a:r>
              <a:rPr lang="tr-TR" b="1" u="sng" dirty="0" smtClean="0">
                <a:solidFill>
                  <a:srgbClr val="FF0000"/>
                </a:solidFill>
                <a:latin typeface="Comic Sans MS" panose="030F0702030302020204" pitchFamily="66" charset="0"/>
              </a:rPr>
              <a:t>:</a:t>
            </a:r>
          </a:p>
          <a:p>
            <a:pPr marL="0" indent="0">
              <a:buNone/>
            </a:pPr>
            <a:r>
              <a:rPr lang="tr-TR" dirty="0" smtClean="0">
                <a:latin typeface="Comic Sans MS" panose="030F0702030302020204" pitchFamily="66" charset="0"/>
              </a:rPr>
              <a:t>Yazını ilk taslağı oluşturulmaktadır. İlk aşamada yazının genel olarak düzenlenmesi, ikinci aşama ise yazının mantıksal düzenlenmesidir.</a:t>
            </a:r>
          </a:p>
          <a:p>
            <a:pPr marL="0" indent="0">
              <a:buNone/>
            </a:pPr>
            <a:r>
              <a:rPr lang="tr-TR" dirty="0">
                <a:latin typeface="Comic Sans MS" panose="030F0702030302020204" pitchFamily="66" charset="0"/>
              </a:rPr>
              <a:t> </a:t>
            </a:r>
            <a:r>
              <a:rPr lang="tr-TR" b="1" dirty="0" smtClean="0">
                <a:latin typeface="Comic Sans MS" panose="030F0702030302020204" pitchFamily="66" charset="0"/>
              </a:rPr>
              <a:t>1.a) Yazının Genel </a:t>
            </a:r>
            <a:r>
              <a:rPr lang="tr-TR" b="1" dirty="0">
                <a:latin typeface="Comic Sans MS" panose="030F0702030302020204" pitchFamily="66" charset="0"/>
              </a:rPr>
              <a:t>D</a:t>
            </a:r>
            <a:r>
              <a:rPr lang="tr-TR" b="1" dirty="0" smtClean="0">
                <a:latin typeface="Comic Sans MS" panose="030F0702030302020204" pitchFamily="66" charset="0"/>
              </a:rPr>
              <a:t>üzeni:</a:t>
            </a:r>
          </a:p>
          <a:p>
            <a:pPr marL="0" indent="0">
              <a:buNone/>
            </a:pPr>
            <a:r>
              <a:rPr lang="tr-TR" dirty="0" smtClean="0">
                <a:latin typeface="Comic Sans MS" panose="030F0702030302020204" pitchFamily="66" charset="0"/>
              </a:rPr>
              <a:t>Giriş, gelişme ve sonuç olarak sıralanmaktadır.  Girişte yazma amacını açıklama, önemli yerleri vurgulama vb. olabilir.</a:t>
            </a:r>
          </a:p>
          <a:p>
            <a:pPr marL="0" indent="0">
              <a:buNone/>
            </a:pPr>
            <a:r>
              <a:rPr lang="tr-TR" dirty="0" smtClean="0">
                <a:latin typeface="Comic Sans MS" panose="030F0702030302020204" pitchFamily="66" charset="0"/>
              </a:rPr>
              <a:t>Gelişme yazının en uzun en kısmıdır. Çeşitli düşünceler, ana fikirler, yardımcı fikirler vb. sunulur. </a:t>
            </a:r>
          </a:p>
          <a:p>
            <a:pPr marL="0" indent="0">
              <a:buNone/>
            </a:pPr>
            <a:r>
              <a:rPr lang="tr-TR" dirty="0" smtClean="0">
                <a:latin typeface="Comic Sans MS" panose="030F0702030302020204" pitchFamily="66" charset="0"/>
              </a:rPr>
              <a:t>Sonuç aşamasında temel fikir son kez vurgulanır ya da etkili bir sonuç cümlesi ile bitirilir. </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783702" y="213228"/>
            <a:ext cx="1408298" cy="1524132"/>
          </a:xfrm>
          <a:prstGeom prst="rect">
            <a:avLst/>
          </a:prstGeom>
        </p:spPr>
      </p:pic>
    </p:spTree>
    <p:extLst>
      <p:ext uri="{BB962C8B-B14F-4D97-AF65-F5344CB8AC3E}">
        <p14:creationId xmlns:p14="http://schemas.microsoft.com/office/powerpoint/2010/main" val="1832488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341120"/>
            <a:ext cx="10058400" cy="4527974"/>
          </a:xfrm>
        </p:spPr>
        <p:txBody>
          <a:bodyPr/>
          <a:lstStyle/>
          <a:p>
            <a:pPr>
              <a:buFont typeface="Wingdings" panose="05000000000000000000" pitchFamily="2" charset="2"/>
              <a:buChar char="Ø"/>
            </a:pPr>
            <a:r>
              <a:rPr lang="tr-TR" b="1" dirty="0" smtClean="0">
                <a:solidFill>
                  <a:srgbClr val="00B0F0"/>
                </a:solidFill>
                <a:latin typeface="Comic Sans MS" panose="030F0702030302020204" pitchFamily="66" charset="0"/>
              </a:rPr>
              <a:t>YAZMA AŞAMASI</a:t>
            </a:r>
          </a:p>
          <a:p>
            <a:pPr marL="0" indent="0">
              <a:buNone/>
            </a:pPr>
            <a:r>
              <a:rPr lang="tr-TR" b="1" dirty="0" smtClean="0">
                <a:latin typeface="Comic Sans MS" panose="030F0702030302020204" pitchFamily="66" charset="0"/>
              </a:rPr>
              <a:t>1.b) Yazının Mantıksal </a:t>
            </a:r>
            <a:r>
              <a:rPr lang="tr-TR" b="1" dirty="0">
                <a:latin typeface="Comic Sans MS" panose="030F0702030302020204" pitchFamily="66" charset="0"/>
              </a:rPr>
              <a:t>D</a:t>
            </a:r>
            <a:r>
              <a:rPr lang="tr-TR" b="1" dirty="0" smtClean="0">
                <a:latin typeface="Comic Sans MS" panose="030F0702030302020204" pitchFamily="66" charset="0"/>
              </a:rPr>
              <a:t>üzeni: </a:t>
            </a:r>
          </a:p>
          <a:p>
            <a:pPr marL="0" indent="0">
              <a:buNone/>
            </a:pPr>
            <a:r>
              <a:rPr lang="tr-TR" dirty="0" smtClean="0">
                <a:latin typeface="Comic Sans MS" panose="030F0702030302020204" pitchFamily="66" charset="0"/>
              </a:rPr>
              <a:t>Yazıyı, açıklanan kavramları veya vurgulanan düşünceleri anlamaya yardım eder. Yazının mantık düzeni, yazıyı oluşturan ögeler, ögelerin birbiriyle bağlanması ve anlamayı kolaylaştıran yapıdan oluşmaktadır. Düşüncelerin mantık düzeni için genellikle basitten karmaşığa, genel bilgilerden ayrıntılı bilgilere doğru gitmek daha uygun olmaktadır. Bu düzenlemeye göre ana ve yardımcı düşünceler, örnekler, resimler, grafikler vb. düzenlenir. </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43473" y="178229"/>
            <a:ext cx="1408298" cy="1524132"/>
          </a:xfrm>
          <a:prstGeom prst="rect">
            <a:avLst/>
          </a:prstGeom>
        </p:spPr>
      </p:pic>
    </p:spTree>
    <p:extLst>
      <p:ext uri="{BB962C8B-B14F-4D97-AF65-F5344CB8AC3E}">
        <p14:creationId xmlns:p14="http://schemas.microsoft.com/office/powerpoint/2010/main" val="1633639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264920"/>
            <a:ext cx="10668000" cy="4604174"/>
          </a:xfrm>
        </p:spPr>
        <p:txBody>
          <a:bodyPr/>
          <a:lstStyle/>
          <a:p>
            <a:pPr>
              <a:buFont typeface="Wingdings" panose="05000000000000000000" pitchFamily="2" charset="2"/>
              <a:buChar char="Ø"/>
            </a:pPr>
            <a:r>
              <a:rPr lang="tr-TR" b="1" dirty="0" smtClean="0">
                <a:solidFill>
                  <a:srgbClr val="00B0F0"/>
                </a:solidFill>
                <a:latin typeface="Comic Sans MS" panose="030F0702030302020204" pitchFamily="66" charset="0"/>
              </a:rPr>
              <a:t>YAZMA AŞAMASI</a:t>
            </a:r>
          </a:p>
          <a:p>
            <a:pPr marL="0" indent="0">
              <a:buNone/>
            </a:pPr>
            <a:r>
              <a:rPr lang="tr-TR" b="1" dirty="0" smtClean="0">
                <a:latin typeface="Comic Sans MS" panose="030F0702030302020204" pitchFamily="66" charset="0"/>
              </a:rPr>
              <a:t>1.c) Yazıya çarpıcı giriş belirleme </a:t>
            </a:r>
          </a:p>
          <a:p>
            <a:pPr marL="0" indent="0">
              <a:buNone/>
            </a:pPr>
            <a:r>
              <a:rPr lang="tr-TR" b="1" dirty="0" smtClean="0">
                <a:latin typeface="Comic Sans MS" panose="030F0702030302020204" pitchFamily="66" charset="0"/>
              </a:rPr>
              <a:t>1.d) Yazıya etkili bir sonuç hazırlama</a:t>
            </a:r>
          </a:p>
          <a:p>
            <a:pPr marL="0" indent="0">
              <a:buNone/>
            </a:pPr>
            <a:r>
              <a:rPr lang="tr-TR" b="1" dirty="0" smtClean="0">
                <a:latin typeface="Comic Sans MS" panose="030F0702030302020204" pitchFamily="66" charset="0"/>
              </a:rPr>
              <a:t>1.e) Taslağı oluşturma:</a:t>
            </a:r>
            <a:r>
              <a:rPr lang="tr-TR" dirty="0" smtClean="0">
                <a:latin typeface="Comic Sans MS" panose="030F0702030302020204" pitchFamily="66" charset="0"/>
              </a:rPr>
              <a:t> </a:t>
            </a:r>
          </a:p>
          <a:p>
            <a:pPr marL="0" indent="0">
              <a:buNone/>
            </a:pPr>
            <a:r>
              <a:rPr lang="tr-TR" dirty="0" smtClean="0">
                <a:latin typeface="Comic Sans MS" panose="030F0702030302020204" pitchFamily="66" charset="0"/>
              </a:rPr>
              <a:t>Taslak yazıda, görselleri kullanma, ana ve yardımcı düşünceyi destekleyici ayrıntıları vurgulama, konuyu mantıksal bir bütünlük içinde sunma, karşılaştırma, sebep-sonuç ilişkileri kurma, kendi yaşantısından ve günlük hayattan örnekler verme vb.   </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18759" y="178229"/>
            <a:ext cx="1408298" cy="1524132"/>
          </a:xfrm>
          <a:prstGeom prst="rect">
            <a:avLst/>
          </a:prstGeom>
        </p:spPr>
      </p:pic>
    </p:spTree>
    <p:extLst>
      <p:ext uri="{BB962C8B-B14F-4D97-AF65-F5344CB8AC3E}">
        <p14:creationId xmlns:p14="http://schemas.microsoft.com/office/powerpoint/2010/main" val="3592152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3508" y="1264920"/>
            <a:ext cx="10058400" cy="4588934"/>
          </a:xfrm>
        </p:spPr>
        <p:txBody>
          <a:bodyPr/>
          <a:lstStyle/>
          <a:p>
            <a:pPr>
              <a:buFont typeface="Wingdings" panose="05000000000000000000" pitchFamily="2" charset="2"/>
              <a:buChar char="Ø"/>
            </a:pPr>
            <a:r>
              <a:rPr lang="tr-TR" b="1" dirty="0" smtClean="0">
                <a:solidFill>
                  <a:srgbClr val="00B0F0"/>
                </a:solidFill>
                <a:latin typeface="Comic Sans MS" panose="030F0702030302020204" pitchFamily="66" charset="0"/>
              </a:rPr>
              <a:t>YAZMA AŞAMASI</a:t>
            </a:r>
          </a:p>
          <a:p>
            <a:pPr marL="0" indent="0">
              <a:buNone/>
            </a:pPr>
            <a:endParaRPr lang="tr-TR" b="1" dirty="0" smtClean="0">
              <a:solidFill>
                <a:srgbClr val="00B0F0"/>
              </a:solidFill>
              <a:latin typeface="Comic Sans MS" panose="030F0702030302020204" pitchFamily="66" charset="0"/>
            </a:endParaRPr>
          </a:p>
          <a:p>
            <a:pPr marL="0" indent="0">
              <a:buNone/>
            </a:pPr>
            <a:r>
              <a:rPr lang="tr-TR" b="1" dirty="0" smtClean="0">
                <a:solidFill>
                  <a:srgbClr val="FF0000"/>
                </a:solidFill>
                <a:latin typeface="Comic Sans MS" panose="030F0702030302020204" pitchFamily="66" charset="0"/>
              </a:rPr>
              <a:t>2. GÖZDEN GEÇİRME:</a:t>
            </a:r>
          </a:p>
          <a:p>
            <a:pPr marL="0" indent="0">
              <a:buNone/>
            </a:pPr>
            <a:r>
              <a:rPr lang="tr-TR" dirty="0" smtClean="0">
                <a:latin typeface="Comic Sans MS" panose="030F0702030302020204" pitchFamily="66" charset="0"/>
              </a:rPr>
              <a:t>Bu aşama iki alt aşamaya ayrılmaktadır. Birincisi taslağın düzeltilmesi ikincisi ise metin haline getirilmesidir. Taslağın düzeltilmesi sırasında, öğrenci metnini okur ve düzenlemeler yapar. </a:t>
            </a:r>
          </a:p>
          <a:p>
            <a:pPr marL="0" indent="0">
              <a:buNone/>
            </a:pPr>
            <a:r>
              <a:rPr lang="tr-TR" dirty="0" smtClean="0">
                <a:latin typeface="Comic Sans MS" panose="030F0702030302020204" pitchFamily="66" charset="0"/>
              </a:rPr>
              <a:t>Bu çalışmalar içerik üzerinde yapılır, yani düşüncelere ve düşüncelerin düzenlenmesi üzerinedir. İkinci aşamada ise metnin aktarılmasıyla ilgili düzenlemeleri kapsamaktadır. Bunlar imla, dil bilgisi, noktalama </a:t>
            </a:r>
            <a:r>
              <a:rPr lang="tr-TR" dirty="0" err="1" smtClean="0">
                <a:latin typeface="Comic Sans MS" panose="030F0702030302020204" pitchFamily="66" charset="0"/>
              </a:rPr>
              <a:t>vb</a:t>
            </a:r>
            <a:r>
              <a:rPr lang="tr-TR" dirty="0" smtClean="0">
                <a:latin typeface="Comic Sans MS" panose="030F0702030302020204" pitchFamily="66" charset="0"/>
              </a:rPr>
              <a:t> olmaktadır. </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18759" y="178229"/>
            <a:ext cx="1408298" cy="1524132"/>
          </a:xfrm>
          <a:prstGeom prst="rect">
            <a:avLst/>
          </a:prstGeom>
        </p:spPr>
      </p:pic>
    </p:spTree>
    <p:extLst>
      <p:ext uri="{BB962C8B-B14F-4D97-AF65-F5344CB8AC3E}">
        <p14:creationId xmlns:p14="http://schemas.microsoft.com/office/powerpoint/2010/main" val="805672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5360" y="1327574"/>
            <a:ext cx="10058400" cy="4023360"/>
          </a:xfrm>
        </p:spPr>
        <p:txBody>
          <a:bodyPr/>
          <a:lstStyle/>
          <a:p>
            <a:pPr>
              <a:buFont typeface="Wingdings" panose="05000000000000000000" pitchFamily="2" charset="2"/>
              <a:buChar char="Ø"/>
            </a:pPr>
            <a:r>
              <a:rPr lang="tr-TR" b="1" dirty="0" smtClean="0">
                <a:solidFill>
                  <a:srgbClr val="00B0F0"/>
                </a:solidFill>
                <a:latin typeface="Comic Sans MS" panose="030F0702030302020204" pitchFamily="66" charset="0"/>
              </a:rPr>
              <a:t>YAZMA AŞAMASI</a:t>
            </a:r>
          </a:p>
          <a:p>
            <a:pPr marL="0" indent="0">
              <a:buNone/>
            </a:pPr>
            <a:endParaRPr lang="tr-TR" b="1" dirty="0" smtClean="0">
              <a:solidFill>
                <a:srgbClr val="0070C0"/>
              </a:solidFill>
              <a:latin typeface="Comic Sans MS" panose="030F0702030302020204" pitchFamily="66" charset="0"/>
            </a:endParaRPr>
          </a:p>
          <a:p>
            <a:pPr marL="0" indent="0">
              <a:buNone/>
            </a:pPr>
            <a:r>
              <a:rPr lang="tr-TR" b="1" dirty="0" smtClean="0">
                <a:solidFill>
                  <a:srgbClr val="FF0000"/>
                </a:solidFill>
                <a:latin typeface="Comic Sans MS" panose="030F0702030302020204" pitchFamily="66" charset="0"/>
              </a:rPr>
              <a:t>3. PAYLAŞMA: </a:t>
            </a:r>
          </a:p>
          <a:p>
            <a:pPr marL="0" indent="0">
              <a:buNone/>
            </a:pPr>
            <a:r>
              <a:rPr lang="tr-TR" dirty="0" smtClean="0">
                <a:solidFill>
                  <a:schemeClr val="tx1"/>
                </a:solidFill>
                <a:latin typeface="Comic Sans MS" panose="030F0702030302020204" pitchFamily="66" charset="0"/>
              </a:rPr>
              <a:t>Bu aşamada, metin özel bir şekle getirilir ve metnin yöneldiği kişilere yönelik düzenlemeler yapılarak paylaşılır. Örneğin; belirginleştirme yapılabilir. Bunlar bitişik yazı ile yazma, koyu yazma, renkli yazma, büyük harflerle yazma vb. uygulamalardır. Belirginleştirilmiş yazılar öğrencinin dikkatini çekmekte ve zihnine daha iyi yerleşmesini getirmektedir. </a:t>
            </a:r>
            <a:endParaRPr lang="tr-TR" dirty="0">
              <a:solidFill>
                <a:schemeClr val="tx1"/>
              </a:solidFill>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18759" y="213228"/>
            <a:ext cx="1408298" cy="1524132"/>
          </a:xfrm>
          <a:prstGeom prst="rect">
            <a:avLst/>
          </a:prstGeom>
        </p:spPr>
      </p:pic>
    </p:spTree>
    <p:extLst>
      <p:ext uri="{BB962C8B-B14F-4D97-AF65-F5344CB8AC3E}">
        <p14:creationId xmlns:p14="http://schemas.microsoft.com/office/powerpoint/2010/main" val="3284083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1341120"/>
            <a:ext cx="10058400" cy="4527974"/>
          </a:xfrm>
        </p:spPr>
        <p:txBody>
          <a:bodyPr/>
          <a:lstStyle/>
          <a:p>
            <a:pPr>
              <a:buFont typeface="Wingdings" panose="05000000000000000000" pitchFamily="2" charset="2"/>
              <a:buChar char="Ø"/>
            </a:pPr>
            <a:r>
              <a:rPr lang="tr-TR" b="1" dirty="0" smtClean="0">
                <a:solidFill>
                  <a:srgbClr val="00B0F0"/>
                </a:solidFill>
                <a:latin typeface="Comic Sans MS" panose="030F0702030302020204" pitchFamily="66" charset="0"/>
              </a:rPr>
              <a:t>YAZMA SONRASI AŞAMA</a:t>
            </a:r>
          </a:p>
          <a:p>
            <a:pPr marL="0" indent="0">
              <a:buNone/>
            </a:pPr>
            <a:r>
              <a:rPr lang="tr-TR" dirty="0" smtClean="0">
                <a:latin typeface="Comic Sans MS" panose="030F0702030302020204" pitchFamily="66" charset="0"/>
              </a:rPr>
              <a:t>Bu aşamada üretilen metni ve yazma sürecine değerlendirme çalışmalarını içermektedir. Yazma amacı, aktarılan bilgiler ve içeriği değerlendirme, yazma amacına ulaşma durumunu belirleme gibi çalışmalar yapılmalıdır.</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783702" y="89661"/>
            <a:ext cx="1408298" cy="1524132"/>
          </a:xfrm>
          <a:prstGeom prst="rect">
            <a:avLst/>
          </a:prstGeom>
        </p:spPr>
      </p:pic>
    </p:spTree>
    <p:extLst>
      <p:ext uri="{BB962C8B-B14F-4D97-AF65-F5344CB8AC3E}">
        <p14:creationId xmlns:p14="http://schemas.microsoft.com/office/powerpoint/2010/main" val="23885869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b="18132"/>
          <a:stretch/>
        </p:blipFill>
        <p:spPr>
          <a:xfrm>
            <a:off x="1583633" y="1620982"/>
            <a:ext cx="9800041" cy="3297381"/>
          </a:xfrm>
          <a:prstGeom prst="rect">
            <a:avLst/>
          </a:prstGeom>
        </p:spPr>
      </p:pic>
    </p:spTree>
    <p:extLst>
      <p:ext uri="{BB962C8B-B14F-4D97-AF65-F5344CB8AC3E}">
        <p14:creationId xmlns:p14="http://schemas.microsoft.com/office/powerpoint/2010/main" val="497307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1560" y="2526883"/>
            <a:ext cx="10058400" cy="1450757"/>
          </a:xfrm>
        </p:spPr>
        <p:txBody>
          <a:bodyPr/>
          <a:lstStyle/>
          <a:p>
            <a:pPr algn="ctr"/>
            <a:r>
              <a:rPr lang="tr-TR" dirty="0" smtClean="0">
                <a:latin typeface="Comic Sans MS" panose="030F0702030302020204" pitchFamily="66" charset="0"/>
              </a:rPr>
              <a:t>6.BÖLÜM </a:t>
            </a:r>
            <a:br>
              <a:rPr lang="tr-TR" dirty="0" smtClean="0">
                <a:latin typeface="Comic Sans MS" panose="030F0702030302020204" pitchFamily="66" charset="0"/>
              </a:rPr>
            </a:br>
            <a:r>
              <a:rPr lang="tr-TR" dirty="0" smtClean="0">
                <a:latin typeface="Comic Sans MS" panose="030F0702030302020204" pitchFamily="66" charset="0"/>
              </a:rPr>
              <a:t>YAZMA TÜRLERİ</a:t>
            </a:r>
            <a:endParaRPr lang="tr-TR" dirty="0">
              <a:latin typeface="Comic Sans MS" panose="030F0702030302020204" pitchFamily="66" charset="0"/>
            </a:endParaRPr>
          </a:p>
        </p:txBody>
      </p:sp>
    </p:spTree>
    <p:extLst>
      <p:ext uri="{BB962C8B-B14F-4D97-AF65-F5344CB8AC3E}">
        <p14:creationId xmlns:p14="http://schemas.microsoft.com/office/powerpoint/2010/main" val="394283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Türleri</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pPr marL="0" indent="0">
              <a:buNone/>
            </a:pPr>
            <a:r>
              <a:rPr lang="tr-TR" dirty="0" smtClean="0"/>
              <a:t>Çeşitli yazı türleri vardır. </a:t>
            </a:r>
            <a:endParaRPr lang="tr-TR" dirty="0"/>
          </a:p>
        </p:txBody>
      </p:sp>
      <p:graphicFrame>
        <p:nvGraphicFramePr>
          <p:cNvPr id="11" name="Diyagram 10"/>
          <p:cNvGraphicFramePr/>
          <p:nvPr>
            <p:extLst>
              <p:ext uri="{D42A27DB-BD31-4B8C-83A1-F6EECF244321}">
                <p14:modId xmlns:p14="http://schemas.microsoft.com/office/powerpoint/2010/main" val="1455891271"/>
              </p:ext>
            </p:extLst>
          </p:nvPr>
        </p:nvGraphicFramePr>
        <p:xfrm>
          <a:off x="914674" y="1845734"/>
          <a:ext cx="10423611" cy="409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877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BETİMLEYİCİ YAZMA </a:t>
            </a:r>
            <a:endParaRPr lang="tr-TR" dirty="0">
              <a:latin typeface="Comic Sans MS" panose="030F07020303020202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0353375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00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Nedir?</a:t>
            </a:r>
            <a:endParaRPr lang="tr-TR" dirty="0">
              <a:latin typeface="Comic Sans MS" panose="030F0702030302020204" pitchFamily="66" charset="0"/>
            </a:endParaRPr>
          </a:p>
        </p:txBody>
      </p:sp>
      <p:pic>
        <p:nvPicPr>
          <p:cNvPr id="4" name="İçerik Yer Tutucusu 3"/>
          <p:cNvPicPr>
            <a:picLocks noGrp="1" noChangeAspect="1"/>
          </p:cNvPicPr>
          <p:nvPr>
            <p:ph idx="1"/>
          </p:nvPr>
        </p:nvPicPr>
        <p:blipFill>
          <a:blip r:embed="rId2"/>
          <a:stretch>
            <a:fillRect/>
          </a:stretch>
        </p:blipFill>
        <p:spPr>
          <a:xfrm>
            <a:off x="4180652" y="3240101"/>
            <a:ext cx="2883658" cy="1767993"/>
          </a:xfrm>
          <a:prstGeom prst="rect">
            <a:avLst/>
          </a:prstGeom>
        </p:spPr>
      </p:pic>
      <p:pic>
        <p:nvPicPr>
          <p:cNvPr id="5" name="Resim 4"/>
          <p:cNvPicPr>
            <a:picLocks noChangeAspect="1"/>
          </p:cNvPicPr>
          <p:nvPr/>
        </p:nvPicPr>
        <p:blipFill>
          <a:blip r:embed="rId3"/>
          <a:stretch>
            <a:fillRect/>
          </a:stretch>
        </p:blipFill>
        <p:spPr>
          <a:xfrm>
            <a:off x="7121586" y="3851445"/>
            <a:ext cx="871804" cy="219475"/>
          </a:xfrm>
          <a:prstGeom prst="rect">
            <a:avLst/>
          </a:prstGeom>
        </p:spPr>
      </p:pic>
      <p:sp>
        <p:nvSpPr>
          <p:cNvPr id="7" name="Yuvarlatılmış Dikdörtgen 6"/>
          <p:cNvSpPr/>
          <p:nvPr/>
        </p:nvSpPr>
        <p:spPr>
          <a:xfrm>
            <a:off x="7993390" y="3534874"/>
            <a:ext cx="1581534" cy="852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Dinleme </a:t>
            </a:r>
            <a:endParaRPr lang="tr-TR" dirty="0"/>
          </a:p>
        </p:txBody>
      </p:sp>
      <p:sp>
        <p:nvSpPr>
          <p:cNvPr id="8" name="Yuvarlatılmış Dikdörtgen 7"/>
          <p:cNvSpPr/>
          <p:nvPr/>
        </p:nvSpPr>
        <p:spPr>
          <a:xfrm>
            <a:off x="4872591" y="1770334"/>
            <a:ext cx="1692875" cy="716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Yazma </a:t>
            </a:r>
            <a:endParaRPr lang="tr-TR" dirty="0"/>
          </a:p>
        </p:txBody>
      </p:sp>
      <p:sp>
        <p:nvSpPr>
          <p:cNvPr id="10" name="Yuvarlatılmış Dikdörtgen 9"/>
          <p:cNvSpPr/>
          <p:nvPr/>
        </p:nvSpPr>
        <p:spPr>
          <a:xfrm>
            <a:off x="1591152" y="3625724"/>
            <a:ext cx="1692876" cy="852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Okuma </a:t>
            </a:r>
            <a:endParaRPr lang="tr-TR" dirty="0"/>
          </a:p>
        </p:txBody>
      </p:sp>
      <p:sp>
        <p:nvSpPr>
          <p:cNvPr id="11" name="Yuvarlatılmış Dikdörtgen 10"/>
          <p:cNvSpPr/>
          <p:nvPr/>
        </p:nvSpPr>
        <p:spPr>
          <a:xfrm>
            <a:off x="4822380" y="5690905"/>
            <a:ext cx="1600201" cy="704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Konuşma </a:t>
            </a:r>
            <a:endParaRPr lang="tr-TR" dirty="0"/>
          </a:p>
        </p:txBody>
      </p:sp>
      <p:pic>
        <p:nvPicPr>
          <p:cNvPr id="13" name="Resim 12"/>
          <p:cNvPicPr>
            <a:picLocks noChangeAspect="1"/>
          </p:cNvPicPr>
          <p:nvPr/>
        </p:nvPicPr>
        <p:blipFill>
          <a:blip r:embed="rId4"/>
          <a:stretch>
            <a:fillRect/>
          </a:stretch>
        </p:blipFill>
        <p:spPr>
          <a:xfrm>
            <a:off x="3349462" y="3889357"/>
            <a:ext cx="847417" cy="325350"/>
          </a:xfrm>
          <a:prstGeom prst="rect">
            <a:avLst/>
          </a:prstGeom>
        </p:spPr>
      </p:pic>
      <p:pic>
        <p:nvPicPr>
          <p:cNvPr id="14" name="Resim 13"/>
          <p:cNvPicPr>
            <a:picLocks noChangeAspect="1"/>
          </p:cNvPicPr>
          <p:nvPr/>
        </p:nvPicPr>
        <p:blipFill>
          <a:blip r:embed="rId5"/>
          <a:stretch>
            <a:fillRect/>
          </a:stretch>
        </p:blipFill>
        <p:spPr>
          <a:xfrm>
            <a:off x="5442286" y="5008094"/>
            <a:ext cx="256054" cy="682811"/>
          </a:xfrm>
          <a:prstGeom prst="rect">
            <a:avLst/>
          </a:prstGeom>
        </p:spPr>
      </p:pic>
      <p:pic>
        <p:nvPicPr>
          <p:cNvPr id="15" name="Resim 14"/>
          <p:cNvPicPr>
            <a:picLocks noChangeAspect="1"/>
          </p:cNvPicPr>
          <p:nvPr/>
        </p:nvPicPr>
        <p:blipFill>
          <a:blip r:embed="rId6"/>
          <a:stretch>
            <a:fillRect/>
          </a:stretch>
        </p:blipFill>
        <p:spPr>
          <a:xfrm>
            <a:off x="5470737" y="2460195"/>
            <a:ext cx="248291" cy="787068"/>
          </a:xfrm>
          <a:prstGeom prst="rect">
            <a:avLst/>
          </a:prstGeom>
        </p:spPr>
      </p:pic>
      <p:pic>
        <p:nvPicPr>
          <p:cNvPr id="16" name="Resim 15"/>
          <p:cNvPicPr>
            <a:picLocks noChangeAspect="1"/>
          </p:cNvPicPr>
          <p:nvPr/>
        </p:nvPicPr>
        <p:blipFill>
          <a:blip r:embed="rId7"/>
          <a:stretch>
            <a:fillRect/>
          </a:stretch>
        </p:blipFill>
        <p:spPr>
          <a:xfrm>
            <a:off x="10631116" y="109085"/>
            <a:ext cx="1408298" cy="1524132"/>
          </a:xfrm>
          <a:prstGeom prst="rect">
            <a:avLst/>
          </a:prstGeom>
        </p:spPr>
      </p:pic>
    </p:spTree>
    <p:extLst>
      <p:ext uri="{BB962C8B-B14F-4D97-AF65-F5344CB8AC3E}">
        <p14:creationId xmlns:p14="http://schemas.microsoft.com/office/powerpoint/2010/main" val="715093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8426" y="671097"/>
            <a:ext cx="10058400" cy="788435"/>
          </a:xfrm>
        </p:spPr>
        <p:txBody>
          <a:bodyPr>
            <a:normAutofit/>
          </a:bodyPr>
          <a:lstStyle/>
          <a:p>
            <a:r>
              <a:rPr lang="tr-TR" dirty="0" smtClean="0">
                <a:solidFill>
                  <a:schemeClr val="tx1"/>
                </a:solidFill>
                <a:latin typeface="Comic Sans MS" panose="030F0702030302020204" pitchFamily="66" charset="0"/>
              </a:rPr>
              <a:t>HİKAYE EDİCİ YAZMA </a:t>
            </a:r>
            <a:endParaRPr lang="tr-TR" dirty="0">
              <a:solidFill>
                <a:schemeClr val="tx1"/>
              </a:solidFill>
              <a:latin typeface="Comic Sans MS" panose="030F0702030302020204" pitchFamily="66" charset="0"/>
            </a:endParaRPr>
          </a:p>
        </p:txBody>
      </p:sp>
      <p:sp>
        <p:nvSpPr>
          <p:cNvPr id="3" name="İçerik Yer Tutucusu 2"/>
          <p:cNvSpPr>
            <a:spLocks noGrp="1"/>
          </p:cNvSpPr>
          <p:nvPr>
            <p:ph idx="1"/>
          </p:nvPr>
        </p:nvSpPr>
        <p:spPr>
          <a:xfrm>
            <a:off x="869917" y="2316749"/>
            <a:ext cx="10186909" cy="788434"/>
          </a:xfrm>
        </p:spPr>
        <p:txBody>
          <a:bodyPr/>
          <a:lstStyle/>
          <a:p>
            <a:r>
              <a:rPr lang="tr-TR" dirty="0" smtClean="0">
                <a:latin typeface="Comic Sans MS" panose="030F0702030302020204" pitchFamily="66" charset="0"/>
              </a:rPr>
              <a:t>Hikaye edici yazma birkaç kişiyi, bir anıyı ya da benzeri bir durumu hikaye unsurları kullanılarak anlatmalıdır.</a:t>
            </a:r>
          </a:p>
        </p:txBody>
      </p:sp>
      <p:graphicFrame>
        <p:nvGraphicFramePr>
          <p:cNvPr id="4" name="Diyagram 3"/>
          <p:cNvGraphicFramePr/>
          <p:nvPr>
            <p:extLst>
              <p:ext uri="{D42A27DB-BD31-4B8C-83A1-F6EECF244321}">
                <p14:modId xmlns:p14="http://schemas.microsoft.com/office/powerpoint/2010/main" val="3134052999"/>
              </p:ext>
            </p:extLst>
          </p:nvPr>
        </p:nvGraphicFramePr>
        <p:xfrm>
          <a:off x="869917" y="4221639"/>
          <a:ext cx="10095469" cy="857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Düz Ok Bağlayıcısı 5"/>
          <p:cNvCxnSpPr/>
          <p:nvPr/>
        </p:nvCxnSpPr>
        <p:spPr>
          <a:xfrm flipH="1">
            <a:off x="1661161" y="2710966"/>
            <a:ext cx="6507479" cy="1251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134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Comic Sans MS" panose="030F0702030302020204" pitchFamily="66" charset="0"/>
              </a:rPr>
              <a:t>İKNA EDİCİ YAZMA</a:t>
            </a:r>
            <a:endParaRPr lang="tr-TR" b="1" dirty="0">
              <a:latin typeface="Comic Sans MS" panose="030F0702030302020204" pitchFamily="66" charset="0"/>
            </a:endParaRPr>
          </a:p>
        </p:txBody>
      </p:sp>
      <p:sp>
        <p:nvSpPr>
          <p:cNvPr id="3" name="İçerik Yer Tutucusu 2"/>
          <p:cNvSpPr>
            <a:spLocks noGrp="1"/>
          </p:cNvSpPr>
          <p:nvPr>
            <p:ph idx="1"/>
          </p:nvPr>
        </p:nvSpPr>
        <p:spPr/>
        <p:txBody>
          <a:bodyPr/>
          <a:lstStyle/>
          <a:p>
            <a:r>
              <a:rPr lang="tr-TR" dirty="0">
                <a:latin typeface="Comic Sans MS" panose="030F0702030302020204" pitchFamily="66" charset="0"/>
              </a:rPr>
              <a:t>İkna etme önemli bir yazı türüdür. Başkalarını ikna edebilmek için gerekçelerini çok net belirtmek gerekir.</a:t>
            </a:r>
          </a:p>
          <a:p>
            <a:r>
              <a:rPr lang="tr-TR" dirty="0"/>
              <a:t> </a:t>
            </a:r>
          </a:p>
          <a:p>
            <a:endParaRPr lang="tr-TR" dirty="0"/>
          </a:p>
        </p:txBody>
      </p:sp>
      <p:pic>
        <p:nvPicPr>
          <p:cNvPr id="4" name="Resim 3"/>
          <p:cNvPicPr>
            <a:picLocks noChangeAspect="1"/>
          </p:cNvPicPr>
          <p:nvPr/>
        </p:nvPicPr>
        <p:blipFill>
          <a:blip r:embed="rId2"/>
          <a:stretch>
            <a:fillRect/>
          </a:stretch>
        </p:blipFill>
        <p:spPr>
          <a:xfrm>
            <a:off x="1237310" y="2956496"/>
            <a:ext cx="4109060" cy="1463167"/>
          </a:xfrm>
          <a:prstGeom prst="rect">
            <a:avLst/>
          </a:prstGeom>
        </p:spPr>
      </p:pic>
      <p:pic>
        <p:nvPicPr>
          <p:cNvPr id="5" name="Resim 4"/>
          <p:cNvPicPr>
            <a:picLocks noChangeAspect="1"/>
          </p:cNvPicPr>
          <p:nvPr/>
        </p:nvPicPr>
        <p:blipFill>
          <a:blip r:embed="rId3"/>
          <a:stretch>
            <a:fillRect/>
          </a:stretch>
        </p:blipFill>
        <p:spPr>
          <a:xfrm>
            <a:off x="5760518" y="2993075"/>
            <a:ext cx="4663844" cy="1426588"/>
          </a:xfrm>
          <a:prstGeom prst="rect">
            <a:avLst/>
          </a:prstGeom>
        </p:spPr>
      </p:pic>
    </p:spTree>
    <p:extLst>
      <p:ext uri="{BB962C8B-B14F-4D97-AF65-F5344CB8AC3E}">
        <p14:creationId xmlns:p14="http://schemas.microsoft.com/office/powerpoint/2010/main" val="901356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0058400" cy="810677"/>
          </a:xfrm>
        </p:spPr>
        <p:txBody>
          <a:bodyPr/>
          <a:lstStyle/>
          <a:p>
            <a:r>
              <a:rPr lang="tr-TR" dirty="0" smtClean="0">
                <a:latin typeface="Comic Sans MS" panose="030F0702030302020204" pitchFamily="66" charset="0"/>
              </a:rPr>
              <a:t>Diğer Yazma </a:t>
            </a:r>
            <a:r>
              <a:rPr lang="tr-TR" dirty="0">
                <a:latin typeface="Comic Sans MS" panose="030F0702030302020204" pitchFamily="66" charset="0"/>
              </a:rPr>
              <a:t>T</a:t>
            </a:r>
            <a:r>
              <a:rPr lang="tr-TR" dirty="0" smtClean="0">
                <a:latin typeface="Comic Sans MS" panose="030F0702030302020204" pitchFamily="66" charset="0"/>
              </a:rPr>
              <a:t>ürleri</a:t>
            </a:r>
            <a:endParaRPr lang="tr-TR" dirty="0">
              <a:latin typeface="Comic Sans MS" panose="030F0702030302020204" pitchFamily="66" charset="0"/>
            </a:endParaRPr>
          </a:p>
        </p:txBody>
      </p:sp>
      <p:sp>
        <p:nvSpPr>
          <p:cNvPr id="3" name="İçerik Yer Tutucusu 2"/>
          <p:cNvSpPr>
            <a:spLocks noGrp="1"/>
          </p:cNvSpPr>
          <p:nvPr>
            <p:ph idx="1"/>
          </p:nvPr>
        </p:nvSpPr>
        <p:spPr>
          <a:xfrm>
            <a:off x="1097280" y="1702360"/>
            <a:ext cx="10058400" cy="4166733"/>
          </a:xfrm>
        </p:spPr>
        <p:txBody>
          <a:bodyPr>
            <a:normAutofit fontScale="92500" lnSpcReduction="10000"/>
          </a:bodyPr>
          <a:lstStyle/>
          <a:p>
            <a:pPr>
              <a:buFont typeface="Wingdings" panose="05000000000000000000" pitchFamily="2" charset="2"/>
              <a:buChar char="ü"/>
            </a:pPr>
            <a:r>
              <a:rPr lang="tr-TR" b="1" dirty="0" smtClean="0">
                <a:latin typeface="Comic Sans MS" panose="030F0702030302020204" pitchFamily="66" charset="0"/>
              </a:rPr>
              <a:t>Sorgulayıcı yazma</a:t>
            </a:r>
          </a:p>
          <a:p>
            <a:pPr marL="0" indent="0">
              <a:buNone/>
            </a:pPr>
            <a:r>
              <a:rPr lang="tr-TR" dirty="0" smtClean="0">
                <a:latin typeface="Comic Sans MS" panose="030F0702030302020204" pitchFamily="66" charset="0"/>
              </a:rPr>
              <a:t>Yazan kişinin bir konu hakkında katıldığı veya katılmadığı durumları </a:t>
            </a:r>
            <a:r>
              <a:rPr lang="tr-TR" dirty="0" err="1" smtClean="0">
                <a:latin typeface="Comic Sans MS" panose="030F0702030302020204" pitchFamily="66" charset="0"/>
              </a:rPr>
              <a:t>mantklı</a:t>
            </a:r>
            <a:r>
              <a:rPr lang="tr-TR" dirty="0" smtClean="0">
                <a:latin typeface="Comic Sans MS" panose="030F0702030302020204" pitchFamily="66" charset="0"/>
              </a:rPr>
              <a:t> bir şekilde belirtmesidir.</a:t>
            </a:r>
          </a:p>
          <a:p>
            <a:pPr>
              <a:buFont typeface="Wingdings" panose="05000000000000000000" pitchFamily="2" charset="2"/>
              <a:buChar char="ü"/>
            </a:pPr>
            <a:r>
              <a:rPr lang="tr-TR" b="1" dirty="0" smtClean="0">
                <a:latin typeface="Comic Sans MS" panose="030F0702030302020204" pitchFamily="66" charset="0"/>
              </a:rPr>
              <a:t>Yaratıcı yazma</a:t>
            </a:r>
          </a:p>
          <a:p>
            <a:pPr marL="0" indent="0">
              <a:buNone/>
            </a:pPr>
            <a:r>
              <a:rPr lang="tr-TR" dirty="0" smtClean="0">
                <a:latin typeface="Comic Sans MS" panose="030F0702030302020204" pitchFamily="66" charset="0"/>
              </a:rPr>
              <a:t>Bu türde öncelikle belirlenen konuyla ilgili kavram ve düşünceler, </a:t>
            </a:r>
            <a:r>
              <a:rPr lang="tr-TR" dirty="0" err="1" smtClean="0">
                <a:latin typeface="Comic Sans MS" panose="030F0702030302020204" pitchFamily="66" charset="0"/>
              </a:rPr>
              <a:t>çğrışım</a:t>
            </a:r>
            <a:r>
              <a:rPr lang="tr-TR" dirty="0" smtClean="0">
                <a:latin typeface="Comic Sans MS" panose="030F0702030302020204" pitchFamily="66" charset="0"/>
              </a:rPr>
              <a:t> ve beyin fırtınası yoluyla ortaya çıkarılır. Hikaye unsurları düşünülmeden yazılır.</a:t>
            </a:r>
          </a:p>
          <a:p>
            <a:pPr>
              <a:buFont typeface="Wingdings" panose="05000000000000000000" pitchFamily="2" charset="2"/>
              <a:buChar char="ü"/>
            </a:pPr>
            <a:r>
              <a:rPr lang="tr-TR" b="1" dirty="0" smtClean="0">
                <a:latin typeface="Comic Sans MS" panose="030F0702030302020204" pitchFamily="66" charset="0"/>
              </a:rPr>
              <a:t>Karşılaştırmalı yazma</a:t>
            </a:r>
            <a:endParaRPr lang="tr-TR" dirty="0" smtClean="0">
              <a:latin typeface="Comic Sans MS" panose="030F0702030302020204" pitchFamily="66" charset="0"/>
            </a:endParaRPr>
          </a:p>
          <a:p>
            <a:pPr marL="0" indent="0">
              <a:buNone/>
            </a:pPr>
            <a:r>
              <a:rPr lang="tr-TR" dirty="0" smtClean="0">
                <a:latin typeface="Comic Sans MS" panose="030F0702030302020204" pitchFamily="66" charset="0"/>
              </a:rPr>
              <a:t>İki ya da daha fazla nesnenin ya da kişinin birbiriyle benzer ve farklı yönlerini ele alarak yazmadır. </a:t>
            </a:r>
          </a:p>
          <a:p>
            <a:pPr>
              <a:buFont typeface="Wingdings" panose="05000000000000000000" pitchFamily="2" charset="2"/>
              <a:buChar char="ü"/>
            </a:pPr>
            <a:r>
              <a:rPr lang="tr-TR" b="1" dirty="0" smtClean="0">
                <a:latin typeface="Comic Sans MS" panose="030F0702030302020204" pitchFamily="66" charset="0"/>
              </a:rPr>
              <a:t>Planlı yazma</a:t>
            </a:r>
          </a:p>
          <a:p>
            <a:pPr marL="0" indent="0">
              <a:buNone/>
            </a:pPr>
            <a:r>
              <a:rPr lang="tr-TR" dirty="0" smtClean="0">
                <a:latin typeface="Comic Sans MS" panose="030F0702030302020204" pitchFamily="66" charset="0"/>
              </a:rPr>
              <a:t>Giriş, gelişme, sonuç bölümleri iyi oluşturulmuştur. Konusu, amacı ve ana düşüncesi açıkça anlaşılan örnek yazılar sınıfa getirilir ve örnek verilir.</a:t>
            </a:r>
          </a:p>
          <a:p>
            <a:endParaRPr lang="tr-TR" dirty="0" smtClean="0"/>
          </a:p>
        </p:txBody>
      </p:sp>
      <p:pic>
        <p:nvPicPr>
          <p:cNvPr id="5" name="Resim 4"/>
          <p:cNvPicPr>
            <a:picLocks noChangeAspect="1"/>
          </p:cNvPicPr>
          <p:nvPr/>
        </p:nvPicPr>
        <p:blipFill>
          <a:blip r:embed="rId2"/>
          <a:stretch>
            <a:fillRect/>
          </a:stretch>
        </p:blipFill>
        <p:spPr>
          <a:xfrm>
            <a:off x="10569333" y="178229"/>
            <a:ext cx="1408298" cy="1524132"/>
          </a:xfrm>
          <a:prstGeom prst="rect">
            <a:avLst/>
          </a:prstGeom>
        </p:spPr>
      </p:pic>
    </p:spTree>
    <p:extLst>
      <p:ext uri="{BB962C8B-B14F-4D97-AF65-F5344CB8AC3E}">
        <p14:creationId xmlns:p14="http://schemas.microsoft.com/office/powerpoint/2010/main" val="588871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51604"/>
            <a:ext cx="10058400" cy="1450757"/>
          </a:xfrm>
        </p:spPr>
        <p:txBody>
          <a:bodyPr/>
          <a:lstStyle/>
          <a:p>
            <a:r>
              <a:rPr lang="tr-TR" dirty="0" smtClean="0">
                <a:latin typeface="Comic Sans MS" panose="030F0702030302020204" pitchFamily="66" charset="0"/>
              </a:rPr>
              <a:t>Diğer </a:t>
            </a:r>
            <a:r>
              <a:rPr lang="tr-TR" dirty="0">
                <a:latin typeface="Comic Sans MS" panose="030F0702030302020204" pitchFamily="66" charset="0"/>
              </a:rPr>
              <a:t>Y</a:t>
            </a:r>
            <a:r>
              <a:rPr lang="tr-TR" dirty="0" smtClean="0">
                <a:latin typeface="Comic Sans MS" panose="030F0702030302020204" pitchFamily="66" charset="0"/>
              </a:rPr>
              <a:t>azma Türleri</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b="1" dirty="0" smtClean="0">
                <a:latin typeface="Comic Sans MS" panose="030F0702030302020204" pitchFamily="66" charset="0"/>
              </a:rPr>
              <a:t>Not alma</a:t>
            </a:r>
            <a:endParaRPr lang="tr-TR" b="1" dirty="0">
              <a:latin typeface="Comic Sans MS" panose="030F0702030302020204" pitchFamily="66" charset="0"/>
            </a:endParaRPr>
          </a:p>
          <a:p>
            <a:pPr>
              <a:buFont typeface="Wingdings" panose="05000000000000000000" pitchFamily="2" charset="2"/>
              <a:buChar char="ü"/>
            </a:pPr>
            <a:r>
              <a:rPr lang="tr-TR" b="1" dirty="0" smtClean="0">
                <a:latin typeface="Comic Sans MS" panose="030F0702030302020204" pitchFamily="66" charset="0"/>
              </a:rPr>
              <a:t>İş birliği yaparak yazma</a:t>
            </a:r>
            <a:endParaRPr lang="tr-TR" b="1" dirty="0">
              <a:latin typeface="Comic Sans MS" panose="030F0702030302020204" pitchFamily="66" charset="0"/>
            </a:endParaRPr>
          </a:p>
          <a:p>
            <a:pPr>
              <a:buFont typeface="Wingdings" panose="05000000000000000000" pitchFamily="2" charset="2"/>
              <a:buChar char="ü"/>
            </a:pPr>
            <a:r>
              <a:rPr lang="tr-TR" b="1" dirty="0" smtClean="0">
                <a:latin typeface="Comic Sans MS" panose="030F0702030302020204" pitchFamily="66" charset="0"/>
              </a:rPr>
              <a:t>Bağımsız yazma</a:t>
            </a:r>
            <a:endParaRPr lang="tr-TR" b="1" dirty="0">
              <a:latin typeface="Comic Sans MS" panose="030F0702030302020204" pitchFamily="66" charset="0"/>
            </a:endParaRPr>
          </a:p>
          <a:p>
            <a:pPr>
              <a:buFont typeface="Wingdings" panose="05000000000000000000" pitchFamily="2" charset="2"/>
              <a:buChar char="ü"/>
            </a:pPr>
            <a:r>
              <a:rPr lang="tr-TR" b="1" dirty="0" smtClean="0">
                <a:latin typeface="Comic Sans MS" panose="030F0702030302020204" pitchFamily="66" charset="0"/>
              </a:rPr>
              <a:t>Bitişik eğik yazma</a:t>
            </a:r>
            <a:endParaRPr lang="tr-TR" b="1" dirty="0">
              <a:latin typeface="Comic Sans MS" panose="030F0702030302020204" pitchFamily="66" charset="0"/>
            </a:endParaRPr>
          </a:p>
          <a:p>
            <a:endParaRPr lang="tr-TR" dirty="0"/>
          </a:p>
        </p:txBody>
      </p:sp>
      <p:pic>
        <p:nvPicPr>
          <p:cNvPr id="4" name="Resim 3"/>
          <p:cNvPicPr>
            <a:picLocks noChangeAspect="1"/>
          </p:cNvPicPr>
          <p:nvPr/>
        </p:nvPicPr>
        <p:blipFill>
          <a:blip r:embed="rId2"/>
          <a:stretch>
            <a:fillRect/>
          </a:stretch>
        </p:blipFill>
        <p:spPr>
          <a:xfrm>
            <a:off x="10783702" y="178229"/>
            <a:ext cx="1408298" cy="1524132"/>
          </a:xfrm>
          <a:prstGeom prst="rect">
            <a:avLst/>
          </a:prstGeom>
        </p:spPr>
      </p:pic>
    </p:spTree>
    <p:extLst>
      <p:ext uri="{BB962C8B-B14F-4D97-AF65-F5344CB8AC3E}">
        <p14:creationId xmlns:p14="http://schemas.microsoft.com/office/powerpoint/2010/main" val="2450328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2603083"/>
            <a:ext cx="10058400" cy="1450757"/>
          </a:xfrm>
        </p:spPr>
        <p:txBody>
          <a:bodyPr/>
          <a:lstStyle/>
          <a:p>
            <a:pPr algn="ctr"/>
            <a:r>
              <a:rPr lang="tr-TR" dirty="0" smtClean="0">
                <a:latin typeface="Comic Sans MS" panose="030F0702030302020204" pitchFamily="66" charset="0"/>
              </a:rPr>
              <a:t>7.BÖLÜM</a:t>
            </a:r>
            <a:br>
              <a:rPr lang="tr-TR" dirty="0" smtClean="0">
                <a:latin typeface="Comic Sans MS" panose="030F0702030302020204" pitchFamily="66" charset="0"/>
              </a:rPr>
            </a:br>
            <a:r>
              <a:rPr lang="tr-TR" dirty="0" smtClean="0">
                <a:latin typeface="Comic Sans MS" panose="030F0702030302020204" pitchFamily="66" charset="0"/>
              </a:rPr>
              <a:t>YAZMA KAZANIMLARI</a:t>
            </a:r>
            <a:endParaRPr lang="tr-TR" dirty="0">
              <a:latin typeface="Comic Sans MS" panose="030F0702030302020204" pitchFamily="66" charset="0"/>
            </a:endParaRPr>
          </a:p>
        </p:txBody>
      </p:sp>
    </p:spTree>
    <p:extLst>
      <p:ext uri="{BB962C8B-B14F-4D97-AF65-F5344CB8AC3E}">
        <p14:creationId xmlns:p14="http://schemas.microsoft.com/office/powerpoint/2010/main" val="1341763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Kazanımları</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smtClean="0">
                <a:latin typeface="Comic Sans MS" panose="030F0702030302020204" pitchFamily="66" charset="0"/>
              </a:rPr>
              <a:t>Yazma, 2005 Türkçe Öğretim Programında üzerinde durulan alanlarından biridir. Programda yazma öğretimiyle dil, zihinsel, sosyal, iletişim, </a:t>
            </a:r>
            <a:r>
              <a:rPr lang="tr-TR" dirty="0">
                <a:latin typeface="Comic Sans MS" panose="030F0702030302020204" pitchFamily="66" charset="0"/>
              </a:rPr>
              <a:t>ö</a:t>
            </a:r>
            <a:r>
              <a:rPr lang="tr-TR" dirty="0" smtClean="0">
                <a:latin typeface="Comic Sans MS" panose="030F0702030302020204" pitchFamily="66" charset="0"/>
              </a:rPr>
              <a:t>ğrenme, anlama, zihinsel bağımsızlık vb. becerilerin geliştirilmesi amaçlanmıştır.</a:t>
            </a:r>
          </a:p>
          <a:p>
            <a:pPr>
              <a:buFont typeface="Wingdings" panose="05000000000000000000" pitchFamily="2" charset="2"/>
              <a:buChar char="q"/>
            </a:pPr>
            <a:r>
              <a:rPr lang="tr-TR" dirty="0" smtClean="0">
                <a:latin typeface="Comic Sans MS" panose="030F0702030302020204" pitchFamily="66" charset="0"/>
              </a:rPr>
              <a:t>Yazma kazanımları programda ‘yazma kurallarını uygulama, Kendini yazılı olarak ifade etme, Tür, yöntem ve teknikleri uygun yazma’ başlıkları altında toplanmıştır.  </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10618759" y="178229"/>
            <a:ext cx="1408298" cy="1524132"/>
          </a:xfrm>
          <a:prstGeom prst="rect">
            <a:avLst/>
          </a:prstGeom>
        </p:spPr>
      </p:pic>
    </p:spTree>
    <p:extLst>
      <p:ext uri="{BB962C8B-B14F-4D97-AF65-F5344CB8AC3E}">
        <p14:creationId xmlns:p14="http://schemas.microsoft.com/office/powerpoint/2010/main" val="272317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ÖRNEK KAZANIMLAR</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r>
              <a:rPr lang="tr-TR" b="1" dirty="0">
                <a:latin typeface="Comic Sans MS" panose="030F0702030302020204" pitchFamily="66" charset="0"/>
              </a:rPr>
              <a:t>T.1.4. </a:t>
            </a:r>
            <a:r>
              <a:rPr lang="tr-TR" b="1" dirty="0" smtClean="0">
                <a:latin typeface="Comic Sans MS" panose="030F0702030302020204" pitchFamily="66" charset="0"/>
              </a:rPr>
              <a:t>YAZMA</a:t>
            </a:r>
          </a:p>
          <a:p>
            <a:r>
              <a:rPr lang="tr-TR" dirty="0" smtClean="0">
                <a:latin typeface="Comic Sans MS" panose="030F0702030302020204" pitchFamily="66" charset="0"/>
              </a:rPr>
              <a:t> </a:t>
            </a:r>
            <a:r>
              <a:rPr lang="tr-TR" dirty="0">
                <a:latin typeface="Comic Sans MS" panose="030F0702030302020204" pitchFamily="66" charset="0"/>
              </a:rPr>
              <a:t>T.1.4.1. Boyama ve çizgi çalışmaları yapar. Yazma materyalleri hakkında kısa bilgi verilerek uygun biçimde kullanılması sağlanır. </a:t>
            </a:r>
            <a:endParaRPr lang="tr-TR" dirty="0" smtClean="0">
              <a:latin typeface="Comic Sans MS" panose="030F0702030302020204" pitchFamily="66" charset="0"/>
            </a:endParaRPr>
          </a:p>
          <a:p>
            <a:r>
              <a:rPr lang="tr-TR" dirty="0" smtClean="0">
                <a:latin typeface="Comic Sans MS" panose="030F0702030302020204" pitchFamily="66" charset="0"/>
              </a:rPr>
              <a:t>T.1.4.2</a:t>
            </a:r>
            <a:r>
              <a:rPr lang="tr-TR" dirty="0">
                <a:latin typeface="Comic Sans MS" panose="030F0702030302020204" pitchFamily="66" charset="0"/>
              </a:rPr>
              <a:t>. Harfleri tekniğine uygun yazar</a:t>
            </a:r>
            <a:r>
              <a:rPr lang="tr-TR" dirty="0" smtClean="0">
                <a:latin typeface="Comic Sans MS" panose="030F0702030302020204" pitchFamily="66" charset="0"/>
              </a:rPr>
              <a:t>.</a:t>
            </a:r>
          </a:p>
          <a:p>
            <a:r>
              <a:rPr lang="tr-TR" dirty="0" smtClean="0">
                <a:latin typeface="Comic Sans MS" panose="030F0702030302020204" pitchFamily="66" charset="0"/>
              </a:rPr>
              <a:t> </a:t>
            </a:r>
            <a:r>
              <a:rPr lang="tr-TR" dirty="0">
                <a:latin typeface="Comic Sans MS" panose="030F0702030302020204" pitchFamily="66" charset="0"/>
              </a:rPr>
              <a:t>T.1.4.3. Hece ve kelimeler yazar. </a:t>
            </a:r>
            <a:endParaRPr lang="tr-TR" dirty="0" smtClean="0">
              <a:latin typeface="Comic Sans MS" panose="030F0702030302020204" pitchFamily="66" charset="0"/>
            </a:endParaRPr>
          </a:p>
          <a:p>
            <a:r>
              <a:rPr lang="tr-TR" dirty="0" smtClean="0">
                <a:latin typeface="Comic Sans MS" panose="030F0702030302020204" pitchFamily="66" charset="0"/>
              </a:rPr>
              <a:t>T.1.4.4</a:t>
            </a:r>
            <a:r>
              <a:rPr lang="tr-TR" dirty="0">
                <a:latin typeface="Comic Sans MS" panose="030F0702030302020204" pitchFamily="66" charset="0"/>
              </a:rPr>
              <a:t>. Rakamları tekniğine uygun yazar</a:t>
            </a:r>
            <a:r>
              <a:rPr lang="tr-TR" dirty="0" smtClean="0">
                <a:latin typeface="Comic Sans MS" panose="030F0702030302020204" pitchFamily="66" charset="0"/>
              </a:rPr>
              <a:t>.</a:t>
            </a:r>
          </a:p>
          <a:p>
            <a:r>
              <a:rPr lang="tr-TR" dirty="0">
                <a:latin typeface="Comic Sans MS" panose="030F0702030302020204" pitchFamily="66" charset="0"/>
              </a:rPr>
              <a:t>T.1.4.13. Yazma stratejilerini </a:t>
            </a:r>
            <a:r>
              <a:rPr lang="tr-TR" dirty="0" smtClean="0">
                <a:latin typeface="Comic Sans MS" panose="030F0702030302020204" pitchFamily="66" charset="0"/>
              </a:rPr>
              <a:t>uygular.</a:t>
            </a:r>
          </a:p>
          <a:p>
            <a:r>
              <a:rPr lang="tr-TR" b="1" dirty="0">
                <a:latin typeface="Comic Sans MS" panose="030F0702030302020204" pitchFamily="66" charset="0"/>
              </a:rPr>
              <a:t>T.3.4. YAZMA </a:t>
            </a:r>
            <a:endParaRPr lang="tr-TR" b="1" dirty="0" smtClean="0">
              <a:latin typeface="Comic Sans MS" panose="030F0702030302020204" pitchFamily="66" charset="0"/>
            </a:endParaRPr>
          </a:p>
          <a:p>
            <a:r>
              <a:rPr lang="tr-TR" dirty="0" smtClean="0">
                <a:latin typeface="Comic Sans MS" panose="030F0702030302020204" pitchFamily="66" charset="0"/>
              </a:rPr>
              <a:t>T.3.4.1</a:t>
            </a:r>
            <a:r>
              <a:rPr lang="tr-TR" dirty="0">
                <a:latin typeface="Comic Sans MS" panose="030F0702030302020204" pitchFamily="66" charset="0"/>
              </a:rPr>
              <a:t>. Şiir yazar. T.3.4.2. Kısa metinler yazar.</a:t>
            </a:r>
          </a:p>
        </p:txBody>
      </p:sp>
    </p:spTree>
    <p:extLst>
      <p:ext uri="{BB962C8B-B14F-4D97-AF65-F5344CB8AC3E}">
        <p14:creationId xmlns:p14="http://schemas.microsoft.com/office/powerpoint/2010/main" val="1188619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ETKİNLİK ZAMANI 3</a:t>
            </a:r>
            <a:endParaRPr lang="tr-TR" dirty="0">
              <a:latin typeface="Comic Sans MS" panose="030F0702030302020204" pitchFamily="66" charset="0"/>
            </a:endParaRPr>
          </a:p>
        </p:txBody>
      </p:sp>
      <p:sp>
        <p:nvSpPr>
          <p:cNvPr id="5" name="İçerik Yer Tutucusu 4"/>
          <p:cNvSpPr>
            <a:spLocks noGrp="1"/>
          </p:cNvSpPr>
          <p:nvPr>
            <p:ph idx="1"/>
          </p:nvPr>
        </p:nvSpPr>
        <p:spPr/>
        <p:txBody>
          <a:bodyPr/>
          <a:lstStyle/>
          <a:p>
            <a:r>
              <a:rPr lang="tr-TR" dirty="0" smtClean="0">
                <a:latin typeface="Comic Sans MS" panose="030F0702030302020204" pitchFamily="66" charset="0"/>
              </a:rPr>
              <a:t>Aşağıdaki görseller sizde neler çağrıştırıyor ? Hayal gücünüze güveniyoruz </a:t>
            </a:r>
            <a:r>
              <a:rPr lang="tr-TR" dirty="0" smtClean="0">
                <a:latin typeface="Comic Sans MS" panose="030F0702030302020204" pitchFamily="66" charset="0"/>
                <a:sym typeface="Wingdings" panose="05000000000000000000" pitchFamily="2" charset="2"/>
              </a:rPr>
              <a:t></a:t>
            </a:r>
            <a:endParaRPr lang="tr-TR" dirty="0" smtClean="0">
              <a:latin typeface="Comic Sans MS" panose="030F0702030302020204" pitchFamily="66" charset="0"/>
            </a:endParaRPr>
          </a:p>
          <a:p>
            <a:r>
              <a:rPr lang="tr-TR" dirty="0" smtClean="0">
                <a:latin typeface="Comic Sans MS" panose="030F0702030302020204" pitchFamily="66" charset="0"/>
              </a:rPr>
              <a:t>Birkaç cümleyle yazalım </a:t>
            </a:r>
            <a:r>
              <a:rPr lang="tr-TR" dirty="0" smtClean="0">
                <a:latin typeface="Comic Sans MS" panose="030F0702030302020204" pitchFamily="66" charset="0"/>
                <a:sym typeface="Wingdings" panose="05000000000000000000" pitchFamily="2" charset="2"/>
              </a:rPr>
              <a:t></a:t>
            </a:r>
          </a:p>
          <a:p>
            <a:endParaRPr lang="tr-TR" dirty="0">
              <a:latin typeface="Comic Sans MS" panose="030F0702030302020204" pitchFamily="66" charset="0"/>
            </a:endParaRPr>
          </a:p>
        </p:txBody>
      </p:sp>
      <p:pic>
        <p:nvPicPr>
          <p:cNvPr id="6" name="Resim 5"/>
          <p:cNvPicPr>
            <a:picLocks noChangeAspect="1"/>
          </p:cNvPicPr>
          <p:nvPr/>
        </p:nvPicPr>
        <p:blipFill>
          <a:blip r:embed="rId2"/>
          <a:stretch>
            <a:fillRect/>
          </a:stretch>
        </p:blipFill>
        <p:spPr>
          <a:xfrm>
            <a:off x="9555399" y="335266"/>
            <a:ext cx="1859441" cy="1353429"/>
          </a:xfrm>
          <a:prstGeom prst="rect">
            <a:avLst/>
          </a:prstGeom>
        </p:spPr>
      </p:pic>
      <p:pic>
        <p:nvPicPr>
          <p:cNvPr id="7" name="Resim 6"/>
          <p:cNvPicPr>
            <a:picLocks noChangeAspect="1"/>
          </p:cNvPicPr>
          <p:nvPr/>
        </p:nvPicPr>
        <p:blipFill rotWithShape="1">
          <a:blip r:embed="rId3"/>
          <a:srcRect b="27266"/>
          <a:stretch/>
        </p:blipFill>
        <p:spPr>
          <a:xfrm>
            <a:off x="2202483" y="3206328"/>
            <a:ext cx="3607723" cy="1795163"/>
          </a:xfrm>
          <a:prstGeom prst="rect">
            <a:avLst/>
          </a:prstGeom>
        </p:spPr>
      </p:pic>
      <p:pic>
        <p:nvPicPr>
          <p:cNvPr id="8" name="Resim 7"/>
          <p:cNvPicPr>
            <a:picLocks noChangeAspect="1"/>
          </p:cNvPicPr>
          <p:nvPr/>
        </p:nvPicPr>
        <p:blipFill>
          <a:blip r:embed="rId4"/>
          <a:stretch>
            <a:fillRect/>
          </a:stretch>
        </p:blipFill>
        <p:spPr>
          <a:xfrm>
            <a:off x="6480768" y="3115650"/>
            <a:ext cx="4004351" cy="1885841"/>
          </a:xfrm>
          <a:prstGeom prst="rect">
            <a:avLst/>
          </a:prstGeom>
        </p:spPr>
      </p:pic>
    </p:spTree>
    <p:extLst>
      <p:ext uri="{BB962C8B-B14F-4D97-AF65-F5344CB8AC3E}">
        <p14:creationId xmlns:p14="http://schemas.microsoft.com/office/powerpoint/2010/main" val="2459309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1">
              <a:lumMod val="40000"/>
              <a:lumOff val="60000"/>
            </a:schemeClr>
          </a:solidFill>
        </p:spPr>
        <p:txBody>
          <a:bodyPr>
            <a:noAutofit/>
          </a:bodyPr>
          <a:lstStyle/>
          <a:p>
            <a:pPr>
              <a:buFont typeface="Arial" panose="020B0604020202020204" pitchFamily="34" charset="0"/>
              <a:buChar char="•"/>
            </a:pPr>
            <a:r>
              <a:rPr lang="tr-TR" sz="2400" dirty="0" err="1">
                <a:latin typeface="Comic Sans MS" panose="030F0702030302020204" pitchFamily="66" charset="0"/>
              </a:rPr>
              <a:t>Prof.Dr.Firdevs</a:t>
            </a:r>
            <a:r>
              <a:rPr lang="tr-TR" sz="2400" dirty="0">
                <a:latin typeface="Comic Sans MS" panose="030F0702030302020204" pitchFamily="66" charset="0"/>
              </a:rPr>
              <a:t> GÜNEŞ- Türkçe Öğretimi Yaklaşımlar ve Modeller</a:t>
            </a:r>
          </a:p>
          <a:p>
            <a:pPr>
              <a:buFont typeface="Arial" panose="020B0604020202020204" pitchFamily="34" charset="0"/>
              <a:buChar char="•"/>
            </a:pPr>
            <a:r>
              <a:rPr lang="tr-TR" sz="2400" dirty="0">
                <a:latin typeface="Comic Sans MS" panose="030F0702030302020204" pitchFamily="66" charset="0"/>
                <a:hlinkClick r:id="rId2"/>
              </a:rPr>
              <a:t>http://</a:t>
            </a:r>
            <a:r>
              <a:rPr lang="tr-TR" sz="2400" dirty="0" smtClean="0">
                <a:latin typeface="Comic Sans MS" panose="030F0702030302020204" pitchFamily="66" charset="0"/>
                <a:hlinkClick r:id="rId2"/>
              </a:rPr>
              <a:t>mufredat.meb.gov.tr</a:t>
            </a:r>
            <a:endParaRPr lang="tr-TR" sz="2400" dirty="0" smtClean="0">
              <a:latin typeface="Comic Sans MS" panose="030F0702030302020204" pitchFamily="66" charset="0"/>
            </a:endParaRPr>
          </a:p>
          <a:p>
            <a:pPr>
              <a:buFont typeface="Arial" panose="020B0604020202020204" pitchFamily="34" charset="0"/>
              <a:buChar char="•"/>
            </a:pPr>
            <a:r>
              <a:rPr lang="tr-TR" sz="2400" dirty="0">
                <a:latin typeface="Comic Sans MS" panose="030F0702030302020204" pitchFamily="66" charset="0"/>
                <a:hlinkClick r:id="rId3"/>
              </a:rPr>
              <a:t>http://</a:t>
            </a:r>
            <a:r>
              <a:rPr lang="tr-TR" sz="2400" dirty="0" smtClean="0">
                <a:latin typeface="Comic Sans MS" panose="030F0702030302020204" pitchFamily="66" charset="0"/>
                <a:hlinkClick r:id="rId3"/>
              </a:rPr>
              <a:t>dergipark.gov.tr/download/article-file/286588</a:t>
            </a:r>
            <a:endParaRPr lang="tr-TR" sz="2400" dirty="0" smtClean="0">
              <a:latin typeface="Comic Sans MS" panose="030F0702030302020204" pitchFamily="66" charset="0"/>
            </a:endParaRPr>
          </a:p>
          <a:p>
            <a:pPr>
              <a:buFont typeface="Arial" panose="020B0604020202020204" pitchFamily="34" charset="0"/>
              <a:buChar char="•"/>
            </a:pPr>
            <a:endParaRPr lang="tr-TR" sz="2400" dirty="0" smtClean="0"/>
          </a:p>
          <a:p>
            <a:endParaRPr lang="tr-TR" sz="2400" b="1" dirty="0" smtClean="0">
              <a:solidFill>
                <a:schemeClr val="tx1"/>
              </a:solidFill>
            </a:endParaRPr>
          </a:p>
        </p:txBody>
      </p:sp>
      <p:sp>
        <p:nvSpPr>
          <p:cNvPr id="4" name="Metin kutusu 3"/>
          <p:cNvSpPr txBox="1"/>
          <p:nvPr/>
        </p:nvSpPr>
        <p:spPr>
          <a:xfrm>
            <a:off x="1333768" y="957364"/>
            <a:ext cx="7539682" cy="646331"/>
          </a:xfrm>
          <a:prstGeom prst="rect">
            <a:avLst/>
          </a:prstGeom>
          <a:noFill/>
        </p:spPr>
        <p:txBody>
          <a:bodyPr wrap="square" rtlCol="0">
            <a:spAutoFit/>
          </a:bodyPr>
          <a:lstStyle/>
          <a:p>
            <a:r>
              <a:rPr lang="tr-TR" sz="3600" dirty="0" smtClean="0"/>
              <a:t>KAYNAKÇA</a:t>
            </a:r>
            <a:r>
              <a:rPr lang="tr-TR" dirty="0" smtClean="0"/>
              <a:t> </a:t>
            </a:r>
            <a:endParaRPr lang="tr-TR" dirty="0"/>
          </a:p>
        </p:txBody>
      </p:sp>
    </p:spTree>
    <p:extLst>
      <p:ext uri="{BB962C8B-B14F-4D97-AF65-F5344CB8AC3E}">
        <p14:creationId xmlns:p14="http://schemas.microsoft.com/office/powerpoint/2010/main" val="1978708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a:t>
            </a:r>
            <a:endParaRPr lang="tr-TR" dirty="0">
              <a:latin typeface="Comic Sans MS" panose="030F0702030302020204" pitchFamily="66" charset="0"/>
            </a:endParaRPr>
          </a:p>
        </p:txBody>
      </p:sp>
      <p:sp>
        <p:nvSpPr>
          <p:cNvPr id="3" name="İçerik Yer Tutucusu 2"/>
          <p:cNvSpPr>
            <a:spLocks noGrp="1"/>
          </p:cNvSpPr>
          <p:nvPr>
            <p:ph idx="1"/>
          </p:nvPr>
        </p:nvSpPr>
        <p:spPr/>
        <p:txBody>
          <a:bodyPr>
            <a:normAutofit fontScale="92500" lnSpcReduction="20000"/>
          </a:bodyPr>
          <a:lstStyle/>
          <a:p>
            <a:r>
              <a:rPr lang="tr-TR" dirty="0">
                <a:latin typeface="Comic Sans MS" panose="030F0702030302020204" pitchFamily="66" charset="0"/>
              </a:rPr>
              <a:t>Yazma Türkçe öğretiminde bir öğrenme alanıdır.</a:t>
            </a:r>
            <a:br>
              <a:rPr lang="tr-TR" dirty="0">
                <a:latin typeface="Comic Sans MS" panose="030F0702030302020204" pitchFamily="66" charset="0"/>
              </a:rPr>
            </a:br>
            <a:r>
              <a:rPr lang="tr-TR" dirty="0">
                <a:latin typeface="Comic Sans MS" panose="030F0702030302020204" pitchFamily="66" charset="0"/>
              </a:rPr>
              <a:t>Öğrenme </a:t>
            </a:r>
            <a:r>
              <a:rPr lang="tr-TR" dirty="0" smtClean="0">
                <a:latin typeface="Comic Sans MS" panose="030F0702030302020204" pitchFamily="66" charset="0"/>
              </a:rPr>
              <a:t>alanı </a:t>
            </a:r>
            <a:r>
              <a:rPr lang="tr-TR" dirty="0">
                <a:latin typeface="Comic Sans MS" panose="030F0702030302020204" pitchFamily="66" charset="0"/>
              </a:rPr>
              <a:t>olarak içerisinde çeşitli işlemler, süreçler, beceriler, boyutlar yer almaktadır</a:t>
            </a:r>
            <a:r>
              <a:rPr lang="tr-TR" dirty="0" smtClean="0">
                <a:latin typeface="Comic Sans MS" panose="030F0702030302020204" pitchFamily="66" charset="0"/>
              </a:rPr>
              <a:t>.</a:t>
            </a:r>
          </a:p>
          <a:p>
            <a:pPr>
              <a:buFont typeface="Wingdings" panose="05000000000000000000" pitchFamily="2" charset="2"/>
              <a:buChar char="q"/>
            </a:pPr>
            <a:r>
              <a:rPr lang="tr-TR" b="1" dirty="0">
                <a:latin typeface="Comic Sans MS" panose="030F0702030302020204" pitchFamily="66" charset="0"/>
              </a:rPr>
              <a:t>İşlem Olarak;</a:t>
            </a:r>
          </a:p>
          <a:p>
            <a:r>
              <a:rPr lang="tr-TR" dirty="0">
                <a:latin typeface="Comic Sans MS" panose="030F0702030302020204" pitchFamily="66" charset="0"/>
              </a:rPr>
              <a:t>Yapılandırılmış bilgi, düşünce ve duyguları belli kurallar çerçevesinde yazıya aktarma işlemidir.</a:t>
            </a:r>
          </a:p>
          <a:p>
            <a:pPr>
              <a:buFont typeface="Wingdings" panose="05000000000000000000" pitchFamily="2" charset="2"/>
              <a:buChar char="q"/>
            </a:pPr>
            <a:r>
              <a:rPr lang="tr-TR" b="1" dirty="0">
                <a:latin typeface="Comic Sans MS" panose="030F0702030302020204" pitchFamily="66" charset="0"/>
              </a:rPr>
              <a:t>Süreç olarak</a:t>
            </a:r>
            <a:r>
              <a:rPr lang="tr-TR" dirty="0">
                <a:latin typeface="Comic Sans MS" panose="030F0702030302020204" pitchFamily="66" charset="0"/>
              </a:rPr>
              <a:t>;</a:t>
            </a:r>
          </a:p>
          <a:p>
            <a:r>
              <a:rPr lang="tr-TR" dirty="0">
                <a:latin typeface="Comic Sans MS" panose="030F0702030302020204" pitchFamily="66" charset="0"/>
              </a:rPr>
              <a:t>Zihinde başlayan ve harflerin yazılmasına kadar süren aşamaları kapsar</a:t>
            </a:r>
          </a:p>
          <a:p>
            <a:pPr>
              <a:buFont typeface="Wingdings" panose="05000000000000000000" pitchFamily="2" charset="2"/>
              <a:buChar char="q"/>
            </a:pPr>
            <a:r>
              <a:rPr lang="tr-TR" b="1" dirty="0">
                <a:latin typeface="Comic Sans MS" panose="030F0702030302020204" pitchFamily="66" charset="0"/>
              </a:rPr>
              <a:t>Beceri olarak;</a:t>
            </a:r>
          </a:p>
          <a:p>
            <a:r>
              <a:rPr lang="tr-TR" dirty="0">
                <a:latin typeface="Comic Sans MS" panose="030F0702030302020204" pitchFamily="66" charset="0"/>
              </a:rPr>
              <a:t>Kalem tutma, harfleri yazma, ön bilgileri harekete geçirme gibi eylemleri kapsar</a:t>
            </a:r>
          </a:p>
          <a:p>
            <a:pPr>
              <a:buFont typeface="Wingdings" panose="05000000000000000000" pitchFamily="2" charset="2"/>
              <a:buChar char="q"/>
            </a:pPr>
            <a:r>
              <a:rPr lang="tr-TR" b="1" dirty="0">
                <a:latin typeface="Comic Sans MS" panose="030F0702030302020204" pitchFamily="66" charset="0"/>
              </a:rPr>
              <a:t>Boyut olarak;</a:t>
            </a:r>
          </a:p>
          <a:p>
            <a:r>
              <a:rPr lang="tr-TR" dirty="0">
                <a:latin typeface="Comic Sans MS" panose="030F0702030302020204" pitchFamily="66" charset="0"/>
              </a:rPr>
              <a:t>Fiziksel, zihinsel, işlem ve paylaşma boyutlarını içerir.</a:t>
            </a:r>
          </a:p>
          <a:p>
            <a:endParaRPr lang="tr-TR" dirty="0"/>
          </a:p>
        </p:txBody>
      </p:sp>
      <p:pic>
        <p:nvPicPr>
          <p:cNvPr id="4" name="Resim 3"/>
          <p:cNvPicPr>
            <a:picLocks noChangeAspect="1"/>
          </p:cNvPicPr>
          <p:nvPr/>
        </p:nvPicPr>
        <p:blipFill>
          <a:blip r:embed="rId2"/>
          <a:stretch>
            <a:fillRect/>
          </a:stretch>
        </p:blipFill>
        <p:spPr>
          <a:xfrm>
            <a:off x="10680543" y="178229"/>
            <a:ext cx="1408298" cy="1524132"/>
          </a:xfrm>
          <a:prstGeom prst="rect">
            <a:avLst/>
          </a:prstGeom>
        </p:spPr>
      </p:pic>
    </p:spTree>
    <p:extLst>
      <p:ext uri="{BB962C8B-B14F-4D97-AF65-F5344CB8AC3E}">
        <p14:creationId xmlns:p14="http://schemas.microsoft.com/office/powerpoint/2010/main" val="232220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omic Sans MS" panose="030F0702030302020204" pitchFamily="66" charset="0"/>
              </a:rPr>
              <a:t>Yazma </a:t>
            </a:r>
            <a:endParaRPr lang="tr-TR" dirty="0">
              <a:latin typeface="Comic Sans MS" panose="030F0702030302020204" pitchFamily="66" charset="0"/>
            </a:endParaRPr>
          </a:p>
        </p:txBody>
      </p:sp>
      <p:sp>
        <p:nvSpPr>
          <p:cNvPr id="3" name="İçerik Yer Tutucusu 2"/>
          <p:cNvSpPr>
            <a:spLocks noGrp="1"/>
          </p:cNvSpPr>
          <p:nvPr>
            <p:ph idx="1"/>
          </p:nvPr>
        </p:nvSpPr>
        <p:spPr/>
        <p:txBody>
          <a:bodyPr/>
          <a:lstStyle/>
          <a:p>
            <a:pPr>
              <a:buFont typeface="Wingdings" panose="05000000000000000000" pitchFamily="2" charset="2"/>
              <a:buChar char="q"/>
            </a:pPr>
            <a:r>
              <a:rPr lang="tr-TR" dirty="0">
                <a:latin typeface="Comic Sans MS" panose="030F0702030302020204" pitchFamily="66" charset="0"/>
              </a:rPr>
              <a:t>Yazma, konuşma gibi üretime dayalı bir alandır; fakat yazma, konuşmaya göre daha yavaş ve karmaşıktır.</a:t>
            </a:r>
          </a:p>
          <a:p>
            <a:pPr>
              <a:buFont typeface="Wingdings" panose="05000000000000000000" pitchFamily="2" charset="2"/>
              <a:buChar char="q"/>
            </a:pPr>
            <a:endParaRPr lang="tr-TR" dirty="0">
              <a:latin typeface="Comic Sans MS" panose="030F0702030302020204" pitchFamily="66" charset="0"/>
            </a:endParaRPr>
          </a:p>
          <a:p>
            <a:pPr>
              <a:buFont typeface="Wingdings" panose="05000000000000000000" pitchFamily="2" charset="2"/>
              <a:buChar char="q"/>
            </a:pPr>
            <a:r>
              <a:rPr lang="tr-TR" dirty="0">
                <a:latin typeface="Comic Sans MS" panose="030F0702030302020204" pitchFamily="66" charset="0"/>
              </a:rPr>
              <a:t>Araştırma: Yetişkin bir birey 1dk da 100-200 kelime konuşabilirken bunun sadece 20-30 kelimesini yazabilmektedir.</a:t>
            </a:r>
          </a:p>
          <a:p>
            <a:endParaRPr lang="tr-TR" dirty="0"/>
          </a:p>
        </p:txBody>
      </p:sp>
      <p:pic>
        <p:nvPicPr>
          <p:cNvPr id="4" name="Resim 3"/>
          <p:cNvPicPr>
            <a:picLocks noChangeAspect="1"/>
          </p:cNvPicPr>
          <p:nvPr/>
        </p:nvPicPr>
        <p:blipFill>
          <a:blip r:embed="rId2"/>
          <a:stretch>
            <a:fillRect/>
          </a:stretch>
        </p:blipFill>
        <p:spPr>
          <a:xfrm>
            <a:off x="10606402" y="178229"/>
            <a:ext cx="1408298" cy="1524132"/>
          </a:xfrm>
          <a:prstGeom prst="rect">
            <a:avLst/>
          </a:prstGeom>
        </p:spPr>
      </p:pic>
    </p:spTree>
    <p:extLst>
      <p:ext uri="{BB962C8B-B14F-4D97-AF65-F5344CB8AC3E}">
        <p14:creationId xmlns:p14="http://schemas.microsoft.com/office/powerpoint/2010/main" val="411951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2618323"/>
            <a:ext cx="10058400" cy="1450757"/>
          </a:xfrm>
        </p:spPr>
        <p:txBody>
          <a:bodyPr/>
          <a:lstStyle/>
          <a:p>
            <a:pPr algn="ctr"/>
            <a:r>
              <a:rPr lang="tr-TR" b="1" dirty="0" smtClean="0">
                <a:latin typeface="Comic Sans MS" panose="030F0702030302020204" pitchFamily="66" charset="0"/>
              </a:rPr>
              <a:t>2. BÖLÜM </a:t>
            </a:r>
            <a:br>
              <a:rPr lang="tr-TR" b="1" dirty="0" smtClean="0">
                <a:latin typeface="Comic Sans MS" panose="030F0702030302020204" pitchFamily="66" charset="0"/>
              </a:rPr>
            </a:br>
            <a:r>
              <a:rPr lang="tr-TR" b="1" dirty="0" smtClean="0">
                <a:latin typeface="Comic Sans MS" panose="030F0702030302020204" pitchFamily="66" charset="0"/>
              </a:rPr>
              <a:t>YAZMA ALANLARI</a:t>
            </a:r>
            <a:endParaRPr lang="tr-TR" b="1" dirty="0">
              <a:latin typeface="Comic Sans MS" panose="030F0702030302020204" pitchFamily="66" charset="0"/>
            </a:endParaRPr>
          </a:p>
        </p:txBody>
      </p:sp>
    </p:spTree>
    <p:extLst>
      <p:ext uri="{BB962C8B-B14F-4D97-AF65-F5344CB8AC3E}">
        <p14:creationId xmlns:p14="http://schemas.microsoft.com/office/powerpoint/2010/main" val="51078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75038" y="1361338"/>
            <a:ext cx="10058400" cy="1199786"/>
          </a:xfrm>
          <a:prstGeom prst="rect">
            <a:avLst/>
          </a:prstGeom>
        </p:spPr>
      </p:pic>
      <p:pic>
        <p:nvPicPr>
          <p:cNvPr id="5" name="Resim 4"/>
          <p:cNvPicPr>
            <a:picLocks noChangeAspect="1"/>
          </p:cNvPicPr>
          <p:nvPr/>
        </p:nvPicPr>
        <p:blipFill>
          <a:blip r:embed="rId3"/>
          <a:stretch>
            <a:fillRect/>
          </a:stretch>
        </p:blipFill>
        <p:spPr>
          <a:xfrm>
            <a:off x="1156592" y="2937147"/>
            <a:ext cx="557831" cy="1343444"/>
          </a:xfrm>
          <a:prstGeom prst="rect">
            <a:avLst/>
          </a:prstGeom>
        </p:spPr>
      </p:pic>
      <p:pic>
        <p:nvPicPr>
          <p:cNvPr id="6" name="Resim 5"/>
          <p:cNvPicPr>
            <a:picLocks noChangeAspect="1"/>
          </p:cNvPicPr>
          <p:nvPr/>
        </p:nvPicPr>
        <p:blipFill>
          <a:blip r:embed="rId3"/>
          <a:stretch>
            <a:fillRect/>
          </a:stretch>
        </p:blipFill>
        <p:spPr>
          <a:xfrm>
            <a:off x="5518465" y="2912289"/>
            <a:ext cx="585773" cy="1410738"/>
          </a:xfrm>
          <a:prstGeom prst="rect">
            <a:avLst/>
          </a:prstGeom>
        </p:spPr>
      </p:pic>
      <p:pic>
        <p:nvPicPr>
          <p:cNvPr id="7" name="Resim 6"/>
          <p:cNvPicPr>
            <a:picLocks noChangeAspect="1"/>
          </p:cNvPicPr>
          <p:nvPr/>
        </p:nvPicPr>
        <p:blipFill>
          <a:blip r:embed="rId3"/>
          <a:stretch>
            <a:fillRect/>
          </a:stretch>
        </p:blipFill>
        <p:spPr>
          <a:xfrm>
            <a:off x="10248315" y="2937146"/>
            <a:ext cx="600918" cy="1447212"/>
          </a:xfrm>
          <a:prstGeom prst="rect">
            <a:avLst/>
          </a:prstGeom>
        </p:spPr>
      </p:pic>
      <p:sp>
        <p:nvSpPr>
          <p:cNvPr id="8" name="Dikdörtgen 7"/>
          <p:cNvSpPr/>
          <p:nvPr/>
        </p:nvSpPr>
        <p:spPr>
          <a:xfrm>
            <a:off x="1156592" y="4440669"/>
            <a:ext cx="10370108" cy="369332"/>
          </a:xfrm>
          <a:prstGeom prst="rect">
            <a:avLst/>
          </a:prstGeom>
        </p:spPr>
        <p:txBody>
          <a:bodyPr wrap="square">
            <a:spAutoFit/>
          </a:bodyPr>
          <a:lstStyle/>
          <a:p>
            <a:r>
              <a:rPr lang="tr-TR" dirty="0" smtClean="0"/>
              <a:t>Tasarım Boyutu                                                   İşlem Boyutu                                                      Paylaşma Boyutu    </a:t>
            </a:r>
            <a:endParaRPr lang="tr-TR" dirty="0"/>
          </a:p>
        </p:txBody>
      </p:sp>
      <p:pic>
        <p:nvPicPr>
          <p:cNvPr id="9" name="Resim 8"/>
          <p:cNvPicPr>
            <a:picLocks noChangeAspect="1"/>
          </p:cNvPicPr>
          <p:nvPr/>
        </p:nvPicPr>
        <p:blipFill>
          <a:blip r:embed="rId4"/>
          <a:stretch>
            <a:fillRect/>
          </a:stretch>
        </p:blipFill>
        <p:spPr>
          <a:xfrm>
            <a:off x="1246346" y="4833056"/>
            <a:ext cx="384081" cy="951058"/>
          </a:xfrm>
          <a:prstGeom prst="rect">
            <a:avLst/>
          </a:prstGeom>
        </p:spPr>
      </p:pic>
      <p:pic>
        <p:nvPicPr>
          <p:cNvPr id="10" name="Resim 9"/>
          <p:cNvPicPr>
            <a:picLocks noChangeAspect="1"/>
          </p:cNvPicPr>
          <p:nvPr/>
        </p:nvPicPr>
        <p:blipFill>
          <a:blip r:embed="rId4"/>
          <a:stretch>
            <a:fillRect/>
          </a:stretch>
        </p:blipFill>
        <p:spPr>
          <a:xfrm>
            <a:off x="5705329" y="4810001"/>
            <a:ext cx="384081" cy="951058"/>
          </a:xfrm>
          <a:prstGeom prst="rect">
            <a:avLst/>
          </a:prstGeom>
        </p:spPr>
      </p:pic>
      <p:sp>
        <p:nvSpPr>
          <p:cNvPr id="11" name="Dikdörtgen 10"/>
          <p:cNvSpPr/>
          <p:nvPr/>
        </p:nvSpPr>
        <p:spPr>
          <a:xfrm>
            <a:off x="1156592" y="5761059"/>
            <a:ext cx="7851484" cy="646331"/>
          </a:xfrm>
          <a:prstGeom prst="rect">
            <a:avLst/>
          </a:prstGeom>
        </p:spPr>
        <p:txBody>
          <a:bodyPr wrap="square">
            <a:spAutoFit/>
          </a:bodyPr>
          <a:lstStyle/>
          <a:p>
            <a:r>
              <a:rPr lang="tr-TR" dirty="0" smtClean="0"/>
              <a:t>Gözden geçirme                                                 Birleştirme</a:t>
            </a:r>
          </a:p>
          <a:p>
            <a:r>
              <a:rPr lang="tr-TR" dirty="0" smtClean="0"/>
              <a:t>Zihinsel İşlem                                                       Aktarma</a:t>
            </a:r>
            <a:endParaRPr lang="tr-TR" dirty="0"/>
          </a:p>
        </p:txBody>
      </p:sp>
    </p:spTree>
    <p:extLst>
      <p:ext uri="{BB962C8B-B14F-4D97-AF65-F5344CB8AC3E}">
        <p14:creationId xmlns:p14="http://schemas.microsoft.com/office/powerpoint/2010/main" val="435151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0832" y="889686"/>
            <a:ext cx="10364848" cy="847674"/>
          </a:xfrm>
        </p:spPr>
        <p:txBody>
          <a:bodyPr>
            <a:normAutofit/>
          </a:bodyPr>
          <a:lstStyle/>
          <a:p>
            <a:r>
              <a:rPr lang="tr-TR" sz="4400" dirty="0" smtClean="0">
                <a:latin typeface="Comic Sans MS" panose="030F0702030302020204" pitchFamily="66" charset="0"/>
              </a:rPr>
              <a:t>1)Tasarım </a:t>
            </a:r>
            <a:r>
              <a:rPr lang="tr-TR" sz="4400" dirty="0">
                <a:latin typeface="Comic Sans MS" panose="030F0702030302020204" pitchFamily="66" charset="0"/>
              </a:rPr>
              <a:t>Boyutu</a:t>
            </a:r>
          </a:p>
        </p:txBody>
      </p:sp>
      <p:sp>
        <p:nvSpPr>
          <p:cNvPr id="3" name="İçerik Yer Tutucusu 2"/>
          <p:cNvSpPr>
            <a:spLocks noGrp="1"/>
          </p:cNvSpPr>
          <p:nvPr>
            <p:ph idx="1"/>
          </p:nvPr>
        </p:nvSpPr>
        <p:spPr>
          <a:xfrm>
            <a:off x="1097280" y="1882804"/>
            <a:ext cx="10058400" cy="4023360"/>
          </a:xfrm>
        </p:spPr>
        <p:txBody>
          <a:bodyPr/>
          <a:lstStyle/>
          <a:p>
            <a:r>
              <a:rPr lang="tr-TR" dirty="0">
                <a:latin typeface="Comic Sans MS" panose="030F0702030302020204" pitchFamily="66" charset="0"/>
              </a:rPr>
              <a:t>Yazıya başlamadan önce zihinde yapılan ön hazırlık sürecedir. Gözden geçirme ve zihinde tasarım olmak üzere 2’ye ayrılır:</a:t>
            </a:r>
          </a:p>
          <a:p>
            <a:r>
              <a:rPr lang="tr-TR" b="1" dirty="0">
                <a:latin typeface="Comic Sans MS" panose="030F0702030302020204" pitchFamily="66" charset="0"/>
              </a:rPr>
              <a:t>1- Gözden Geçirme</a:t>
            </a:r>
          </a:p>
          <a:p>
            <a:r>
              <a:rPr lang="tr-TR" dirty="0">
                <a:latin typeface="Comic Sans MS" panose="030F0702030302020204" pitchFamily="66" charset="0"/>
              </a:rPr>
              <a:t>Bu aşamada vurgulanacak kelimeler, kavramlar, olaylar vb. seçilip gerekli zihinsel kaynaklar toplanmaktadır.</a:t>
            </a:r>
          </a:p>
          <a:p>
            <a:r>
              <a:rPr lang="tr-TR" b="1" dirty="0">
                <a:latin typeface="Comic Sans MS" panose="030F0702030302020204" pitchFamily="66" charset="0"/>
              </a:rPr>
              <a:t>2- Zihinsel Tasarım </a:t>
            </a:r>
          </a:p>
          <a:p>
            <a:r>
              <a:rPr lang="tr-TR" dirty="0">
                <a:latin typeface="Comic Sans MS" panose="030F0702030302020204" pitchFamily="66" charset="0"/>
              </a:rPr>
              <a:t>Seçilen bilgilerin mantıksal düzenlemelerin yapıldığı alandır.</a:t>
            </a:r>
          </a:p>
          <a:p>
            <a:r>
              <a:rPr lang="tr-TR" dirty="0">
                <a:latin typeface="Comic Sans MS" panose="030F0702030302020204" pitchFamily="66" charset="0"/>
              </a:rPr>
              <a:t>Sıralama, sınıflama, ilişki kurma gibi işlemler yapılır.</a:t>
            </a:r>
          </a:p>
          <a:p>
            <a:endParaRPr lang="tr-TR" dirty="0"/>
          </a:p>
        </p:txBody>
      </p:sp>
      <p:pic>
        <p:nvPicPr>
          <p:cNvPr id="4" name="Resim 3"/>
          <p:cNvPicPr>
            <a:picLocks noChangeAspect="1"/>
          </p:cNvPicPr>
          <p:nvPr/>
        </p:nvPicPr>
        <p:blipFill>
          <a:blip r:embed="rId2"/>
          <a:stretch>
            <a:fillRect/>
          </a:stretch>
        </p:blipFill>
        <p:spPr>
          <a:xfrm>
            <a:off x="5622324" y="135924"/>
            <a:ext cx="6163881" cy="1512686"/>
          </a:xfrm>
          <a:prstGeom prst="rect">
            <a:avLst/>
          </a:prstGeom>
        </p:spPr>
      </p:pic>
    </p:spTree>
    <p:extLst>
      <p:ext uri="{BB962C8B-B14F-4D97-AF65-F5344CB8AC3E}">
        <p14:creationId xmlns:p14="http://schemas.microsoft.com/office/powerpoint/2010/main" val="3274211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425</TotalTime>
  <Words>1884</Words>
  <Application>Microsoft Office PowerPoint</Application>
  <PresentationFormat>Geniş ekran</PresentationFormat>
  <Paragraphs>221</Paragraphs>
  <Slides>48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48</vt:i4>
      </vt:variant>
    </vt:vector>
  </HeadingPairs>
  <TitlesOfParts>
    <vt:vector size="54" baseType="lpstr">
      <vt:lpstr>Arial</vt:lpstr>
      <vt:lpstr>Calibri</vt:lpstr>
      <vt:lpstr>Calibri Light</vt:lpstr>
      <vt:lpstr>Comic Sans MS</vt:lpstr>
      <vt:lpstr>Wingdings</vt:lpstr>
      <vt:lpstr>Geçmişe bakış</vt:lpstr>
      <vt:lpstr>YAZMA </vt:lpstr>
      <vt:lpstr>PowerPoint Sunusu</vt:lpstr>
      <vt:lpstr>1. BÖLÜM  YAZMA VE ÖNEMİ</vt:lpstr>
      <vt:lpstr>Yazma Nedir?</vt:lpstr>
      <vt:lpstr>Yazma </vt:lpstr>
      <vt:lpstr>Yazma </vt:lpstr>
      <vt:lpstr>2. BÖLÜM  YAZMA ALANLARI</vt:lpstr>
      <vt:lpstr>PowerPoint Sunusu</vt:lpstr>
      <vt:lpstr>1)Tasarım Boyutu</vt:lpstr>
      <vt:lpstr> 2) İşlem Boyutu</vt:lpstr>
      <vt:lpstr> 3) Paylaşma Boyutu</vt:lpstr>
      <vt:lpstr>Etkinlik zamanı 1</vt:lpstr>
      <vt:lpstr>3.BÖLÜM YAZMA MODELLERİ</vt:lpstr>
      <vt:lpstr>YAZMA MODELLERİ </vt:lpstr>
      <vt:lpstr>Yazma Modelleri </vt:lpstr>
      <vt:lpstr>Yazma Modelleri </vt:lpstr>
      <vt:lpstr>Yazma Modelleri </vt:lpstr>
      <vt:lpstr>PowerPoint Sunusu</vt:lpstr>
      <vt:lpstr>PowerPoint Sunusu</vt:lpstr>
      <vt:lpstr>4.BÖLÜM  YAZMA ÖĞRETİMİ</vt:lpstr>
      <vt:lpstr>PowerPoint Sunusu</vt:lpstr>
      <vt:lpstr>YAZMA ÖĞRETİMİ </vt:lpstr>
      <vt:lpstr>Yazma Öğretimi</vt:lpstr>
      <vt:lpstr>Yazma Öğretimi</vt:lpstr>
      <vt:lpstr>ETKİNLİK ZAMANI 2</vt:lpstr>
      <vt:lpstr>5.BÖLÜM YAZMA BECERİLERİNİ GELİŞTİRME</vt:lpstr>
      <vt:lpstr>YAZMA BECERİLERİNİ GELİŞTİRME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6.BÖLÜM  YAZMA TÜRLERİ</vt:lpstr>
      <vt:lpstr>Yazma Türleri</vt:lpstr>
      <vt:lpstr>BETİMLEYİCİ YAZMA </vt:lpstr>
      <vt:lpstr>HİKAYE EDİCİ YAZMA </vt:lpstr>
      <vt:lpstr>İKNA EDİCİ YAZMA</vt:lpstr>
      <vt:lpstr>Diğer Yazma Türleri</vt:lpstr>
      <vt:lpstr>Diğer Yazma Türleri</vt:lpstr>
      <vt:lpstr>7.BÖLÜM YAZMA KAZANIMLARI</vt:lpstr>
      <vt:lpstr>Yazma Kazanımları</vt:lpstr>
      <vt:lpstr>ÖRNEK KAZANIMLAR</vt:lpstr>
      <vt:lpstr>ETKİNLİK ZAMANI 3</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Tuğba Horat</dc:creator>
  <cp:lastModifiedBy>FİRDEVS_GÜNEŞ</cp:lastModifiedBy>
  <cp:revision>64</cp:revision>
  <dcterms:created xsi:type="dcterms:W3CDTF">2019-04-15T17:12:29Z</dcterms:created>
  <dcterms:modified xsi:type="dcterms:W3CDTF">2019-12-04T07:31:51Z</dcterms:modified>
</cp:coreProperties>
</file>