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92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60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6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94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01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81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32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6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8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65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F8F90-17AC-4B54-9708-62F26BEFF6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14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10. Hafta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Pirzada</a:t>
            </a:r>
            <a:r>
              <a:rPr lang="tr-TR" dirty="0" smtClean="0"/>
              <a:t> Kasım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164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ل اگر کچھ مانگ لینے کی اجازت مانگتا </a:t>
            </a:r>
          </a:p>
          <a:p>
            <a:r>
              <a:rPr lang="ur-PK" dirty="0" smtClean="0"/>
              <a:t>دل اگر کچھ مانگ لینے کی اجازت مانگتا </a:t>
            </a:r>
            <a:br>
              <a:rPr lang="ur-PK" dirty="0" smtClean="0"/>
            </a:br>
            <a:r>
              <a:rPr lang="ur-PK" dirty="0" smtClean="0"/>
              <a:t>یہ محبت زاد تجدید محبت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وقت خود ناپائیداری کے لئے مشہور ہے </a:t>
            </a:r>
            <a:br>
              <a:rPr lang="ur-PK" dirty="0" smtClean="0"/>
            </a:br>
            <a:r>
              <a:rPr lang="ur-PK" dirty="0" smtClean="0"/>
              <a:t>ایسے بے توفیق سے میں خاک شہرت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نے صحرا سے تحیر خیز حیرت مانگ لی </a:t>
            </a:r>
            <a:br>
              <a:rPr lang="ur-PK" dirty="0" smtClean="0"/>
            </a:br>
            <a:r>
              <a:rPr lang="ur-PK" dirty="0" smtClean="0"/>
              <a:t>خاک ہو جاتا اگر تہذیب وحشت مانگتا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8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کو خوش آئی نہیں یہ دولت آسودگی </a:t>
            </a:r>
            <a:br>
              <a:rPr lang="ur-PK" dirty="0" smtClean="0"/>
            </a:br>
            <a:r>
              <a:rPr lang="ur-PK" dirty="0" smtClean="0"/>
              <a:t>اور کچھ مل جاتی تو یہ کچھ اور زحمت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ہیں خداوندان دنیا ہم تہی دستوں سے ہیچ </a:t>
            </a:r>
            <a:br>
              <a:rPr lang="ur-PK" dirty="0" smtClean="0"/>
            </a:br>
            <a:r>
              <a:rPr lang="ur-PK" dirty="0" smtClean="0"/>
              <a:t>دل کو حسرت تھی تو ہم جیسوں سے خلعت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 گیا ہوتا گراں گوشوں سے گر مغلوب میں </a:t>
            </a:r>
            <a:br>
              <a:rPr lang="ur-PK" dirty="0" smtClean="0"/>
            </a:br>
            <a:r>
              <a:rPr lang="ur-PK" dirty="0" smtClean="0"/>
              <a:t>کیوں سخن آغاز کرتا کیوں سماعت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تعجب تھا کہ اس سوداگری کے دور میں </a:t>
            </a:r>
            <a:br>
              <a:rPr lang="ur-PK" dirty="0" smtClean="0"/>
            </a:br>
            <a:r>
              <a:rPr lang="ur-PK" dirty="0" smtClean="0"/>
              <a:t>خواب بھی تعبیر ہو جانے کی قیمت مانگتا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16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خون سے جب جلا دیا ایک دیا بجھا ہوا </a:t>
            </a:r>
          </a:p>
          <a:p>
            <a:r>
              <a:rPr lang="ur-PK" dirty="0" smtClean="0"/>
              <a:t>خون سے جب جلا دیا ایک دیا بجھا ہوا </a:t>
            </a:r>
            <a:br>
              <a:rPr lang="ur-PK" dirty="0" smtClean="0"/>
            </a:br>
            <a:r>
              <a:rPr lang="ur-PK" dirty="0" smtClean="0"/>
              <a:t>پھر مجھے دے دیا گیا ایک دیا بجھا ہوا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اپنے تو عہد شوق کے مرحلے سب عزیز تھے </a:t>
            </a:r>
            <a:br>
              <a:rPr lang="ur-PK" dirty="0" smtClean="0"/>
            </a:br>
            <a:r>
              <a:rPr lang="ur-PK" dirty="0" smtClean="0"/>
              <a:t>ہم کو وصال سا لگا ایک دیا بجھا ہوا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ہی داستان شب ایک ہی سلسلہ تو ہے </a:t>
            </a:r>
            <a:br>
              <a:rPr lang="ur-PK" dirty="0" smtClean="0"/>
            </a:br>
            <a:r>
              <a:rPr lang="ur-PK" dirty="0" smtClean="0"/>
              <a:t>ایک دیا جلا ہوا ایک دیا بجھا ہوا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10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شعلہ ہوا نژاد تھا پھر بھی ہوا کے ہاتھ نے </a:t>
            </a:r>
            <a:br>
              <a:rPr lang="ur-PK" dirty="0" smtClean="0"/>
            </a:br>
            <a:r>
              <a:rPr lang="ur-PK" dirty="0" smtClean="0"/>
              <a:t>بس یہی فیصلہ لکھا ایک دیا بجھا ہوا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محفل رنگ و نور کی پھر مجھے یاد آ گئی </a:t>
            </a:r>
            <a:br>
              <a:rPr lang="ur-PK" dirty="0" smtClean="0"/>
            </a:br>
            <a:r>
              <a:rPr lang="ur-PK" dirty="0" smtClean="0"/>
              <a:t>پھر مجھے یاد آ گیا ایک دیا بجھا ہوا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32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مجھ کو نشاط سے فزوں رسم وفا عزیز ہے </a:t>
            </a:r>
            <a:br>
              <a:rPr lang="ur-PK" smtClean="0"/>
            </a:br>
            <a:r>
              <a:rPr lang="ur-PK" smtClean="0"/>
              <a:t>میرا رفیق شب رہا ایک دیا بجھا ہوا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درد کی کائنات میں مجھ سے بھی روشنی رہی </a:t>
            </a:r>
            <a:br>
              <a:rPr lang="ur-PK" smtClean="0"/>
            </a:br>
            <a:r>
              <a:rPr lang="ur-PK" smtClean="0"/>
              <a:t>ویسے میری بساط کیا ایک دیا بجھا ہوا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سب مری روشنئ جاں حرف سخن میں ڈھل گئی </a:t>
            </a:r>
            <a:br>
              <a:rPr lang="ur-PK" smtClean="0"/>
            </a:br>
            <a:r>
              <a:rPr lang="ur-PK" smtClean="0"/>
              <a:t>اور میں جیسے رہ گیا ایک دیا بجھا ہوا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84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Geniş ekran</PresentationFormat>
  <Paragraphs>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10. Hafta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 </dc:title>
  <dc:creator>USER</dc:creator>
  <cp:lastModifiedBy>USER</cp:lastModifiedBy>
  <cp:revision>1</cp:revision>
  <dcterms:created xsi:type="dcterms:W3CDTF">2020-05-03T21:24:26Z</dcterms:created>
  <dcterms:modified xsi:type="dcterms:W3CDTF">2020-05-03T21:24:31Z</dcterms:modified>
</cp:coreProperties>
</file>