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71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94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31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9555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432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66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789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2865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95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14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20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53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65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87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87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18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54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299B-C456-41E6-B016-2719A300A66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E407-0A6A-48AA-8523-6799DD4EE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199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6D7C1B-3B47-4FA2-BDBB-4DBEAAA204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ŞUNGA DÖNEMİ II</a:t>
            </a:r>
            <a:br>
              <a:rPr lang="tr-TR" sz="3600" dirty="0">
                <a:latin typeface="Comic Sans MS" panose="030F0702030302020204" pitchFamily="66" charset="0"/>
              </a:rPr>
            </a:br>
            <a:r>
              <a:rPr lang="tr-TR" sz="3600" dirty="0">
                <a:latin typeface="Comic Sans MS" panose="030F0702030302020204" pitchFamily="66" charset="0"/>
              </a:rPr>
              <a:t>9. 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8204EF5-344B-4540-9328-7118230D6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05300"/>
            <a:ext cx="8285878" cy="1373069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Prof. Dr. H. Derya CAN</a:t>
            </a:r>
          </a:p>
          <a:p>
            <a:r>
              <a:rPr lang="tr-TR" dirty="0">
                <a:latin typeface="Comic Sans MS" panose="030F0702030302020204" pitchFamily="66" charset="0"/>
              </a:rPr>
              <a:t>Ankara Üniversitesi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Dil ve Tarih-Coğrafya Fakültesi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Doğu Dilleri ve Edebiyatları Bölümü</a:t>
            </a:r>
          </a:p>
          <a:p>
            <a:r>
              <a:rPr lang="tr-TR" dirty="0"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7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689057C-F33B-4068-BAB2-A621DF9AC564}"/>
              </a:ext>
            </a:extLst>
          </p:cNvPr>
          <p:cNvSpPr/>
          <p:nvPr/>
        </p:nvSpPr>
        <p:spPr>
          <a:xfrm>
            <a:off x="1917700" y="635001"/>
            <a:ext cx="7226300" cy="501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449580" algn="ctr">
              <a:lnSpc>
                <a:spcPct val="150000"/>
              </a:lnSpc>
              <a:spcAft>
                <a:spcPts val="12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Hayatındaki  önemli olaylar, bazı sembollerle tasvir edilmiştir. İlk vaazı bir tekerlek ile, aydınlanması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Bodhi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ağacı, kurtuluşa ermesi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Parinirvana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stupa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, bir at binicisi ise genç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Buddha’nın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babasının sarayından ayrılmasını temsil etmektedir. Ayak izleri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Çakravartin’in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kutsal sembollerini, boş bir alana kurulan bir kraliyet şemsiyesi ise kutsallığını tasvir etmektedir.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1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1104E86-D264-4727-A9B6-35E2420B7787}"/>
              </a:ext>
            </a:extLst>
          </p:cNvPr>
          <p:cNvSpPr/>
          <p:nvPr/>
        </p:nvSpPr>
        <p:spPr>
          <a:xfrm>
            <a:off x="2222500" y="1384300"/>
            <a:ext cx="69215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Çaitya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holleriyle bağlantılı oyulan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Viharalar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yani manastırlar, açık kare holler olarak düzenlenmişlerdi.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Giriş holü boyunca kapıya kadar ulaşırlardı ve keşişler için kayaların derinliklerinde oyulan küçük odalar tarafından kuşatılmışlardı.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83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0A0E70B-7DB9-4DEE-AA65-C3F4708A0801}"/>
              </a:ext>
            </a:extLst>
          </p:cNvPr>
          <p:cNvSpPr/>
          <p:nvPr/>
        </p:nvSpPr>
        <p:spPr>
          <a:xfrm>
            <a:off x="2235200" y="1422400"/>
            <a:ext cx="6908800" cy="511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Burada keşişler,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stūpanın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çevresinde dönme ritüelini yaptığı, kutsal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çaityalarının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yakınında yaşarlar, meditasyon yaparlar ve uyurlardı.</a:t>
            </a: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Bhaca’daki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keşiş odaları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çaitya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hollerinin doğusunda yapılmıştı. Burada tapınma hollerinden biraz daha uzak mesafedeki sundurma üzerinde beklenmedik bir şekilde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olmayan hafif kabartmalı nesneler bulunmuştur. 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7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32769CD-3141-4967-B18C-87762B246B2D}"/>
              </a:ext>
            </a:extLst>
          </p:cNvPr>
          <p:cNvSpPr/>
          <p:nvPr/>
        </p:nvSpPr>
        <p:spPr>
          <a:xfrm>
            <a:off x="1790700" y="889000"/>
            <a:ext cx="7353300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Küçük oda kapı girişinin her iki yanında o dönemin küçük yapı-biçimli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terakotlarını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anımsatan yüzeysel kabartmalarda iki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Vedik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tanrısı yapılmıştır. Sağ taraftaki resimde tanrı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İndra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, fili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Airavata’ya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binmiş ve kökünden söktüğü ağaç da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Airavata’nın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dişlerinde sallanırken tasvir edilmiştir.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3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CDB3023-71D7-48C0-B3B7-AAAB07EF9C2A}"/>
              </a:ext>
            </a:extLst>
          </p:cNvPr>
          <p:cNvSpPr/>
          <p:nvPr/>
        </p:nvSpPr>
        <p:spPr>
          <a:xfrm>
            <a:off x="1943100" y="1143001"/>
            <a:ext cx="7200900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Sol taraftaki kabartma da ise, karanlığın kötü ruhlarını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boyundurluk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altına alan ve bir görevli tarafından şemsiyesi ve sinekliği taşınan güneş tanrısı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Surya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resmedilmiştir. Onun arabası, saldırı altında yuvarlanan ve ezilen kibirli gece ifritlerini kaba bir şekilde hizaya getiren dört at tarafından gökyüzünde çekilir.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830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4A81361-8C3F-4354-B6C9-4C693CD77326}"/>
              </a:ext>
            </a:extLst>
          </p:cNvPr>
          <p:cNvSpPr/>
          <p:nvPr/>
        </p:nvSpPr>
        <p:spPr>
          <a:xfrm>
            <a:off x="2628900" y="1612900"/>
            <a:ext cx="56769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 kahraman eski tanrıların kabartmaları, erken dönem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Buddhizm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in hoşgörüsü altında tekrar biçimlenmiştir. Muhtemelen bu halkı yabancılaştırmaktan sakınmak için yapılmıştır.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6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FC73FEA-CD64-4399-A372-2C4B3E311547}"/>
              </a:ext>
            </a:extLst>
          </p:cNvPr>
          <p:cNvSpPr/>
          <p:nvPr/>
        </p:nvSpPr>
        <p:spPr>
          <a:xfrm>
            <a:off x="1981200" y="1419136"/>
            <a:ext cx="6096000" cy="33550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Sir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Alexander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Cunningham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Harappa’yı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keşfeden),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Madhya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Pradesh'in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kuzeydoğu köşesinde,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Allahabad'ın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güney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batsındaki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Bharhut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olarak bilinen yerde açık arazide, bir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Budhist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stupanın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kalıntılarını keşfetmiştir.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86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6C3A7AC-9640-417B-AE55-8956DBF53ACF}"/>
              </a:ext>
            </a:extLst>
          </p:cNvPr>
          <p:cNvSpPr/>
          <p:nvPr/>
        </p:nvSpPr>
        <p:spPr>
          <a:xfrm>
            <a:off x="1574800" y="1003301"/>
            <a:ext cx="7569200" cy="446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>
              <a:lnSpc>
                <a:spcPct val="150000"/>
              </a:lnSpc>
              <a:spcAft>
                <a:spcPts val="12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Ancak ne yazık ki bu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stupanın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taşları köy halkı tarafından yağmalanmış durumdaydı.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Şunga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Hanedanlığı döneminde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stupalar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dini yapılar olarak kullanılmıştır.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Bharhut’taki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stupanın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etrafı, taştan çitlerle çevriliydi ve dört giriş kapısı bulunmaktaydı. Bu kapıların üzerinde koyu kırmızı taştan yapılmış süslemeler ve kabartmalar yer almaktaydı. 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17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C09D1DB-6B4D-4216-9631-F8B1E6D030F9}"/>
              </a:ext>
            </a:extLst>
          </p:cNvPr>
          <p:cNvSpPr/>
          <p:nvPr/>
        </p:nvSpPr>
        <p:spPr>
          <a:xfrm>
            <a:off x="1917700" y="1193800"/>
            <a:ext cx="72263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Bharhut’taki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rölyeflerde,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Buddha’nın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daha önceki yaşamlarının konu edildiği çok sayıdaki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Cataka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masalı ile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Sakyamuni’nin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hayatındaki önemli olayları betimleyen tasvirler yer almaktadır. Ancak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Buddha’nın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insan biçimindeki formuna asla yer verilmemektedir.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3782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31</TotalTime>
  <Words>383</Words>
  <Application>Microsoft Office PowerPoint</Application>
  <PresentationFormat>Geniş ekran</PresentationFormat>
  <Paragraphs>17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Trebuchet MS</vt:lpstr>
      <vt:lpstr>Berlin</vt:lpstr>
      <vt:lpstr>ŞUNGA DÖNEMİ II 9.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ŞUNGA DÖNEMİ II 9. Hafta</dc:title>
  <dc:creator>Casper</dc:creator>
  <cp:lastModifiedBy>Casper</cp:lastModifiedBy>
  <cp:revision>4</cp:revision>
  <dcterms:created xsi:type="dcterms:W3CDTF">2020-05-09T14:16:04Z</dcterms:created>
  <dcterms:modified xsi:type="dcterms:W3CDTF">2020-05-09T14:47:27Z</dcterms:modified>
</cp:coreProperties>
</file>