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96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47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276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990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0387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725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265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30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88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458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71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18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76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5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23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41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846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D995618-845B-4525-9398-1041E2655710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8344ED9-57F1-4BB0-BC5F-C5A599EC72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03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9464554" cy="2098194"/>
          </a:xfrm>
        </p:spPr>
        <p:txBody>
          <a:bodyPr/>
          <a:lstStyle/>
          <a:p>
            <a:r>
              <a:rPr lang="tr-TR" dirty="0" smtClean="0"/>
              <a:t>BİLGİNİN ORGANİZASYONUNA GİRİŞ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sz="5400" dirty="0" smtClean="0"/>
              <a:t>KATALOGLAMA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199025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KATALOGLAMA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Katalog hazırlama işlemidir. </a:t>
            </a:r>
          </a:p>
          <a:p>
            <a:pPr algn="just"/>
            <a:r>
              <a:rPr lang="tr-TR" dirty="0" smtClean="0"/>
              <a:t>Bir bilgi merkezindeki materyallere ilişkin bilgilerin önceden belirlenmiş kurallara göre kaydetme işlemidir.</a:t>
            </a:r>
          </a:p>
          <a:p>
            <a:pPr algn="just"/>
            <a:r>
              <a:rPr lang="tr-TR" dirty="0" smtClean="0"/>
              <a:t>Bir bilgi merkezindeki materyallerin tümünü, arandığında bulunması ve niteliklerinin belirlenmesi amacıyla, belirli bir sıraya göre yer numarası, bibliyografik kimliği ve konusuyla birlikte bilgisayar ortamına işlenmesi sürecidir.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Yani; </a:t>
            </a:r>
          </a:p>
          <a:p>
            <a:pPr algn="just"/>
            <a:r>
              <a:rPr lang="tr-TR" dirty="0" smtClean="0"/>
              <a:t>Bibliyografik </a:t>
            </a:r>
            <a:r>
              <a:rPr lang="tr-TR" dirty="0"/>
              <a:t>kimliklerin oluşturulması sürecini kapsar. </a:t>
            </a:r>
            <a:endParaRPr lang="tr-TR" dirty="0" smtClean="0"/>
          </a:p>
          <a:p>
            <a:pPr algn="just"/>
            <a:r>
              <a:rPr lang="tr-TR" dirty="0" smtClean="0"/>
              <a:t>Kataloglama </a:t>
            </a:r>
            <a:r>
              <a:rPr lang="tr-TR" dirty="0"/>
              <a:t>işleminin ilk amacı bilgi merkezinde bulunan materyalleri listelemektir</a:t>
            </a:r>
            <a:r>
              <a:rPr lang="tr-TR" dirty="0" smtClean="0"/>
              <a:t>. Sonraki amaç da erişim sağlamaktır.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1064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 descr="C:\Users\User\Desktop\1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982" y="1177520"/>
            <a:ext cx="8260773" cy="4475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531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88" y="366713"/>
            <a:ext cx="11616048" cy="611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24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223638" cy="678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673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076" y="1142999"/>
            <a:ext cx="8761413" cy="392159"/>
          </a:xfrm>
        </p:spPr>
        <p:txBody>
          <a:bodyPr/>
          <a:lstStyle/>
          <a:p>
            <a:r>
              <a:rPr lang="tr-TR" b="1" dirty="0"/>
              <a:t>NİÇİN KATALOG </a:t>
            </a:r>
            <a:r>
              <a:rPr lang="tr-TR" b="1" dirty="0" smtClean="0"/>
              <a:t>HAZIRLARIZ? </a:t>
            </a:r>
            <a:r>
              <a:rPr lang="tr-TR" b="1" dirty="0"/>
              <a:t>KATALOG KAYDININ AMACI NEDİR</a:t>
            </a:r>
            <a:r>
              <a:rPr lang="tr-TR" b="1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b="1" dirty="0"/>
              <a:t>Kütüphane materyallerine erişim sağlamak</a:t>
            </a:r>
            <a:endParaRPr lang="tr-TR" dirty="0"/>
          </a:p>
          <a:p>
            <a:pPr lvl="0" algn="just"/>
            <a:r>
              <a:rPr lang="tr-TR" dirty="0"/>
              <a:t>Kataloglama süreci spesifik bir </a:t>
            </a:r>
            <a:r>
              <a:rPr lang="tr-TR" dirty="0" smtClean="0"/>
              <a:t>materyal </a:t>
            </a:r>
            <a:r>
              <a:rPr lang="tr-TR" dirty="0"/>
              <a:t>için “katalog kaydı” ya da “bibliyografik </a:t>
            </a:r>
            <a:r>
              <a:rPr lang="tr-TR" dirty="0" err="1"/>
              <a:t>kayıt”ın</a:t>
            </a:r>
            <a:r>
              <a:rPr lang="tr-TR" dirty="0"/>
              <a:t> yaratılması ile sonuçlanır.</a:t>
            </a:r>
          </a:p>
          <a:p>
            <a:pPr lvl="0" algn="just"/>
            <a:r>
              <a:rPr lang="tr-TR" b="1" dirty="0"/>
              <a:t>Kütüphane kataloğunun amacı</a:t>
            </a:r>
            <a:r>
              <a:rPr lang="tr-TR" dirty="0"/>
              <a:t>, insanlara kütüphane koleksiyonunda bulunan parçaların yerini </a:t>
            </a:r>
            <a:r>
              <a:rPr lang="tr-TR" dirty="0" smtClean="0"/>
              <a:t>göstermektir.</a:t>
            </a:r>
            <a:endParaRPr lang="tr-TR" dirty="0"/>
          </a:p>
          <a:p>
            <a:pPr lvl="0" algn="just"/>
            <a:r>
              <a:rPr lang="tr-TR" dirty="0"/>
              <a:t>Bibliyografik kayıt, ister kart formunda olsun ister kitap formunda ister online olsun, </a:t>
            </a:r>
            <a:r>
              <a:rPr lang="tr-TR" dirty="0" smtClean="0"/>
              <a:t>materyalin </a:t>
            </a:r>
            <a:r>
              <a:rPr lang="tr-TR" dirty="0"/>
              <a:t>bir kopyası olarak işlev </a:t>
            </a:r>
            <a:r>
              <a:rPr lang="tr-TR" dirty="0" smtClean="0"/>
              <a:t>görür.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616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KATALOG KAYDININ AMACI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/>
              <a:t>Bibliyografik kayıtlardan birine bakarak, başlık, yazar (</a:t>
            </a:r>
            <a:r>
              <a:rPr lang="tr-TR" dirty="0" err="1"/>
              <a:t>lar</a:t>
            </a:r>
            <a:r>
              <a:rPr lang="tr-TR" dirty="0"/>
              <a:t>), yayıncı, yayın tarihi, konu başlığı vb. g</a:t>
            </a:r>
            <a:r>
              <a:rPr lang="tr-TR" dirty="0" smtClean="0"/>
              <a:t>ibi</a:t>
            </a:r>
            <a:r>
              <a:rPr lang="tr-TR" dirty="0"/>
              <a:t>, </a:t>
            </a:r>
            <a:r>
              <a:rPr lang="tr-TR" dirty="0" smtClean="0"/>
              <a:t>materyalin </a:t>
            </a:r>
            <a:r>
              <a:rPr lang="tr-TR" dirty="0"/>
              <a:t>özellikleri belirlenebilir.</a:t>
            </a:r>
          </a:p>
          <a:p>
            <a:pPr lvl="0" algn="just"/>
            <a:r>
              <a:rPr lang="tr-TR" dirty="0"/>
              <a:t>Katalog içinde bibliyografik kayıtlara, </a:t>
            </a:r>
            <a:r>
              <a:rPr lang="tr-TR" dirty="0" smtClean="0"/>
              <a:t>materyal ile </a:t>
            </a:r>
            <a:r>
              <a:rPr lang="tr-TR" dirty="0"/>
              <a:t>ilişkili çeşitli </a:t>
            </a:r>
            <a:r>
              <a:rPr lang="tr-TR" dirty="0" smtClean="0"/>
              <a:t>isimler, </a:t>
            </a:r>
            <a:r>
              <a:rPr lang="tr-TR" dirty="0"/>
              <a:t>başlıklar ve konu terimleri aracılığıyla erişim sağlanmaktadır.</a:t>
            </a:r>
          </a:p>
          <a:p>
            <a:pPr lvl="0" algn="just"/>
            <a:r>
              <a:rPr lang="tr-TR" dirty="0"/>
              <a:t>Kayıt, bu erişim noktaları vasıtasıyla kataloğa girildikten sonra, kullanıcı tarafından öğenin kendisini </a:t>
            </a:r>
            <a:r>
              <a:rPr lang="tr-TR" dirty="0" smtClean="0"/>
              <a:t>incelemek </a:t>
            </a:r>
            <a:r>
              <a:rPr lang="tr-TR" dirty="0"/>
              <a:t>isteyip istemediğini görmek için değerlendirilebilir.</a:t>
            </a:r>
          </a:p>
          <a:p>
            <a:pPr lvl="0" algn="just"/>
            <a:r>
              <a:rPr lang="tr-TR" dirty="0"/>
              <a:t>Eğer öyleyse bibliyografik kayıt, kullanıcıya, genellikle bir yer numarası veya kayıtta yer alan diğer bir yer aracılığıyla parçaya erişmesini </a:t>
            </a:r>
            <a:r>
              <a:rPr lang="tr-TR"/>
              <a:t>sağlar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7517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</TotalTime>
  <Words>213</Words>
  <Application>Microsoft Office PowerPoint</Application>
  <PresentationFormat>Geniş ekran</PresentationFormat>
  <Paragraphs>19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İyon Toplantı Odası</vt:lpstr>
      <vt:lpstr>BİLGİNİN ORGANİZASYONUNA GİRİŞ</vt:lpstr>
      <vt:lpstr>KATALOGLAMA NEDİR?</vt:lpstr>
      <vt:lpstr>PowerPoint Sunusu</vt:lpstr>
      <vt:lpstr>PowerPoint Sunusu</vt:lpstr>
      <vt:lpstr>PowerPoint Sunusu</vt:lpstr>
      <vt:lpstr>NİÇİN KATALOG HAZIRLARIZ? KATALOG KAYDININ AMACI NEDİR?</vt:lpstr>
      <vt:lpstr>KATALOG KAYDININ AMACI NEDİR?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ORGANİZASYONUNA GİRİŞ</dc:title>
  <dc:creator>dogan_atilgan</dc:creator>
  <cp:lastModifiedBy>dogan_atilgan</cp:lastModifiedBy>
  <cp:revision>11</cp:revision>
  <dcterms:created xsi:type="dcterms:W3CDTF">2016-11-28T06:56:24Z</dcterms:created>
  <dcterms:modified xsi:type="dcterms:W3CDTF">2017-11-03T12:14:13Z</dcterms:modified>
</cp:coreProperties>
</file>