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60" r:id="rId3"/>
    <p:sldId id="259" r:id="rId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660"/>
  </p:normalViewPr>
  <p:slideViewPr>
    <p:cSldViewPr snapToGrid="0">
      <p:cViewPr varScale="1">
        <p:scale>
          <a:sx n="85" d="100"/>
          <a:sy n="85" d="100"/>
        </p:scale>
        <p:origin x="-108" y="-24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13E60B2F-1079-42B7-A84A-C2B93B14F6FC}" type="datetimeFigureOut">
              <a:rPr lang="tr-TR" smtClean="0"/>
              <a:pPr/>
              <a:t>27.11.2017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37D6FF7-2452-45CF-913B-5C198012F4D9}" type="slidenum">
              <a:rPr lang="tr-TR" smtClean="0"/>
              <a:pPr/>
              <a:t>‹#›</a:t>
            </a:fld>
            <a:endParaRPr lang="tr-TR"/>
          </a:p>
        </p:txBody>
      </p:sp>
    </p:spTree>
    <p:extLst>
      <p:ext uri="{BB962C8B-B14F-4D97-AF65-F5344CB8AC3E}">
        <p14:creationId xmlns:p14="http://schemas.microsoft.com/office/powerpoint/2010/main" val="40985038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3E60B2F-1079-42B7-A84A-C2B93B14F6FC}" type="datetimeFigureOut">
              <a:rPr lang="tr-TR" smtClean="0"/>
              <a:pPr/>
              <a:t>27.11.2017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37D6FF7-2452-45CF-913B-5C198012F4D9}" type="slidenum">
              <a:rPr lang="tr-TR" smtClean="0"/>
              <a:pPr/>
              <a:t>‹#›</a:t>
            </a:fld>
            <a:endParaRPr lang="tr-TR"/>
          </a:p>
        </p:txBody>
      </p:sp>
    </p:spTree>
    <p:extLst>
      <p:ext uri="{BB962C8B-B14F-4D97-AF65-F5344CB8AC3E}">
        <p14:creationId xmlns:p14="http://schemas.microsoft.com/office/powerpoint/2010/main" val="19377638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3E60B2F-1079-42B7-A84A-C2B93B14F6FC}" type="datetimeFigureOut">
              <a:rPr lang="tr-TR" smtClean="0"/>
              <a:pPr/>
              <a:t>27.11.2017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37D6FF7-2452-45CF-913B-5C198012F4D9}" type="slidenum">
              <a:rPr lang="tr-TR" smtClean="0"/>
              <a:pPr/>
              <a:t>‹#›</a:t>
            </a:fld>
            <a:endParaRPr lang="tr-TR"/>
          </a:p>
        </p:txBody>
      </p:sp>
    </p:spTree>
    <p:extLst>
      <p:ext uri="{BB962C8B-B14F-4D97-AF65-F5344CB8AC3E}">
        <p14:creationId xmlns:p14="http://schemas.microsoft.com/office/powerpoint/2010/main" val="32166185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3E60B2F-1079-42B7-A84A-C2B93B14F6FC}" type="datetimeFigureOut">
              <a:rPr lang="tr-TR" smtClean="0"/>
              <a:pPr/>
              <a:t>27.11.2017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37D6FF7-2452-45CF-913B-5C198012F4D9}" type="slidenum">
              <a:rPr lang="tr-TR" smtClean="0"/>
              <a:pPr/>
              <a:t>‹#›</a:t>
            </a:fld>
            <a:endParaRPr lang="tr-TR"/>
          </a:p>
        </p:txBody>
      </p:sp>
    </p:spTree>
    <p:extLst>
      <p:ext uri="{BB962C8B-B14F-4D97-AF65-F5344CB8AC3E}">
        <p14:creationId xmlns:p14="http://schemas.microsoft.com/office/powerpoint/2010/main" val="5492166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13E60B2F-1079-42B7-A84A-C2B93B14F6FC}" type="datetimeFigureOut">
              <a:rPr lang="tr-TR" smtClean="0"/>
              <a:pPr/>
              <a:t>27.11.2017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37D6FF7-2452-45CF-913B-5C198012F4D9}" type="slidenum">
              <a:rPr lang="tr-TR" smtClean="0"/>
              <a:pPr/>
              <a:t>‹#›</a:t>
            </a:fld>
            <a:endParaRPr lang="tr-TR"/>
          </a:p>
        </p:txBody>
      </p:sp>
    </p:spTree>
    <p:extLst>
      <p:ext uri="{BB962C8B-B14F-4D97-AF65-F5344CB8AC3E}">
        <p14:creationId xmlns:p14="http://schemas.microsoft.com/office/powerpoint/2010/main" val="8534881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13E60B2F-1079-42B7-A84A-C2B93B14F6FC}" type="datetimeFigureOut">
              <a:rPr lang="tr-TR" smtClean="0"/>
              <a:pPr/>
              <a:t>27.11.2017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37D6FF7-2452-45CF-913B-5C198012F4D9}" type="slidenum">
              <a:rPr lang="tr-TR" smtClean="0"/>
              <a:pPr/>
              <a:t>‹#›</a:t>
            </a:fld>
            <a:endParaRPr lang="tr-TR"/>
          </a:p>
        </p:txBody>
      </p:sp>
    </p:spTree>
    <p:extLst>
      <p:ext uri="{BB962C8B-B14F-4D97-AF65-F5344CB8AC3E}">
        <p14:creationId xmlns:p14="http://schemas.microsoft.com/office/powerpoint/2010/main" val="24215593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13E60B2F-1079-42B7-A84A-C2B93B14F6FC}" type="datetimeFigureOut">
              <a:rPr lang="tr-TR" smtClean="0"/>
              <a:pPr/>
              <a:t>27.11.2017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B37D6FF7-2452-45CF-913B-5C198012F4D9}" type="slidenum">
              <a:rPr lang="tr-TR" smtClean="0"/>
              <a:pPr/>
              <a:t>‹#›</a:t>
            </a:fld>
            <a:endParaRPr lang="tr-TR"/>
          </a:p>
        </p:txBody>
      </p:sp>
    </p:spTree>
    <p:extLst>
      <p:ext uri="{BB962C8B-B14F-4D97-AF65-F5344CB8AC3E}">
        <p14:creationId xmlns:p14="http://schemas.microsoft.com/office/powerpoint/2010/main" val="37439647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13E60B2F-1079-42B7-A84A-C2B93B14F6FC}" type="datetimeFigureOut">
              <a:rPr lang="tr-TR" smtClean="0"/>
              <a:pPr/>
              <a:t>27.11.2017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B37D6FF7-2452-45CF-913B-5C198012F4D9}" type="slidenum">
              <a:rPr lang="tr-TR" smtClean="0"/>
              <a:pPr/>
              <a:t>‹#›</a:t>
            </a:fld>
            <a:endParaRPr lang="tr-TR"/>
          </a:p>
        </p:txBody>
      </p:sp>
    </p:spTree>
    <p:extLst>
      <p:ext uri="{BB962C8B-B14F-4D97-AF65-F5344CB8AC3E}">
        <p14:creationId xmlns:p14="http://schemas.microsoft.com/office/powerpoint/2010/main" val="18976187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13E60B2F-1079-42B7-A84A-C2B93B14F6FC}" type="datetimeFigureOut">
              <a:rPr lang="tr-TR" smtClean="0"/>
              <a:pPr/>
              <a:t>27.11.2017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B37D6FF7-2452-45CF-913B-5C198012F4D9}" type="slidenum">
              <a:rPr lang="tr-TR" smtClean="0"/>
              <a:pPr/>
              <a:t>‹#›</a:t>
            </a:fld>
            <a:endParaRPr lang="tr-TR"/>
          </a:p>
        </p:txBody>
      </p:sp>
    </p:spTree>
    <p:extLst>
      <p:ext uri="{BB962C8B-B14F-4D97-AF65-F5344CB8AC3E}">
        <p14:creationId xmlns:p14="http://schemas.microsoft.com/office/powerpoint/2010/main" val="13153975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3E60B2F-1079-42B7-A84A-C2B93B14F6FC}" type="datetimeFigureOut">
              <a:rPr lang="tr-TR" smtClean="0"/>
              <a:pPr/>
              <a:t>27.11.2017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37D6FF7-2452-45CF-913B-5C198012F4D9}" type="slidenum">
              <a:rPr lang="tr-TR" smtClean="0"/>
              <a:pPr/>
              <a:t>‹#›</a:t>
            </a:fld>
            <a:endParaRPr lang="tr-TR"/>
          </a:p>
        </p:txBody>
      </p:sp>
    </p:spTree>
    <p:extLst>
      <p:ext uri="{BB962C8B-B14F-4D97-AF65-F5344CB8AC3E}">
        <p14:creationId xmlns:p14="http://schemas.microsoft.com/office/powerpoint/2010/main" val="37159874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3E60B2F-1079-42B7-A84A-C2B93B14F6FC}" type="datetimeFigureOut">
              <a:rPr lang="tr-TR" smtClean="0"/>
              <a:pPr/>
              <a:t>27.11.2017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37D6FF7-2452-45CF-913B-5C198012F4D9}" type="slidenum">
              <a:rPr lang="tr-TR" smtClean="0"/>
              <a:pPr/>
              <a:t>‹#›</a:t>
            </a:fld>
            <a:endParaRPr lang="tr-TR"/>
          </a:p>
        </p:txBody>
      </p:sp>
    </p:spTree>
    <p:extLst>
      <p:ext uri="{BB962C8B-B14F-4D97-AF65-F5344CB8AC3E}">
        <p14:creationId xmlns:p14="http://schemas.microsoft.com/office/powerpoint/2010/main" val="9904038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3E60B2F-1079-42B7-A84A-C2B93B14F6FC}" type="datetimeFigureOut">
              <a:rPr lang="tr-TR" smtClean="0"/>
              <a:pPr/>
              <a:t>27.11.2017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7D6FF7-2452-45CF-913B-5C198012F4D9}" type="slidenum">
              <a:rPr lang="tr-TR" smtClean="0"/>
              <a:pPr/>
              <a:t>‹#›</a:t>
            </a:fld>
            <a:endParaRPr lang="tr-TR"/>
          </a:p>
        </p:txBody>
      </p:sp>
    </p:spTree>
    <p:extLst>
      <p:ext uri="{BB962C8B-B14F-4D97-AF65-F5344CB8AC3E}">
        <p14:creationId xmlns:p14="http://schemas.microsoft.com/office/powerpoint/2010/main" val="39217218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88394" y="2178430"/>
            <a:ext cx="9144000" cy="2387600"/>
          </a:xfrm>
        </p:spPr>
        <p:txBody>
          <a:bodyPr>
            <a:normAutofit fontScale="90000"/>
          </a:bodyPr>
          <a:lstStyle/>
          <a:p>
            <a:r>
              <a:rPr lang="tr-TR" sz="7000" b="1" dirty="0" smtClean="0">
                <a:latin typeface="Times New Roman" pitchFamily="18" charset="0"/>
                <a:cs typeface="Times New Roman" pitchFamily="18" charset="0"/>
              </a:rPr>
              <a:t>XII. HUKUK DEVLETİ</a:t>
            </a:r>
            <a:r>
              <a:rPr lang="tr-TR" sz="7000" dirty="0" smtClean="0">
                <a:latin typeface="Times New Roman" pitchFamily="18" charset="0"/>
                <a:cs typeface="Times New Roman" pitchFamily="18" charset="0"/>
              </a:rPr>
              <a:t/>
            </a:r>
            <a:br>
              <a:rPr lang="tr-TR" sz="7000" dirty="0" smtClean="0">
                <a:latin typeface="Times New Roman" pitchFamily="18" charset="0"/>
                <a:cs typeface="Times New Roman" pitchFamily="18" charset="0"/>
              </a:rPr>
            </a:br>
            <a:endParaRPr lang="tr-TR" sz="7000" dirty="0">
              <a:latin typeface="Times New Roman" pitchFamily="18" charset="0"/>
              <a:cs typeface="Times New Roman" pitchFamily="18" charset="0"/>
            </a:endParaRPr>
          </a:p>
        </p:txBody>
      </p:sp>
    </p:spTree>
    <p:extLst>
      <p:ext uri="{BB962C8B-B14F-4D97-AF65-F5344CB8AC3E}">
        <p14:creationId xmlns:p14="http://schemas.microsoft.com/office/powerpoint/2010/main" val="10333397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718456" y="751114"/>
            <a:ext cx="11783787" cy="5663089"/>
          </a:xfrm>
          <a:prstGeom prst="rect">
            <a:avLst/>
          </a:prstGeom>
          <a:noFill/>
        </p:spPr>
        <p:txBody>
          <a:bodyPr wrap="square" rtlCol="0">
            <a:spAutoFit/>
          </a:bodyPr>
          <a:lstStyle/>
          <a:p>
            <a:pPr>
              <a:lnSpc>
                <a:spcPct val="200000"/>
              </a:lnSpc>
            </a:pPr>
            <a:r>
              <a:rPr lang="tr-TR" sz="3200" b="1" dirty="0" smtClean="0">
                <a:latin typeface="Times New Roman" pitchFamily="18" charset="0"/>
                <a:cs typeface="Times New Roman" pitchFamily="18" charset="0"/>
              </a:rPr>
              <a:t>XII. Hukuk Devleti</a:t>
            </a:r>
          </a:p>
          <a:p>
            <a:pPr>
              <a:lnSpc>
                <a:spcPct val="200000"/>
              </a:lnSpc>
            </a:pPr>
            <a:r>
              <a:rPr lang="tr-TR" sz="3200" b="1" dirty="0" smtClean="0">
                <a:latin typeface="Times New Roman" pitchFamily="18" charset="0"/>
                <a:cs typeface="Times New Roman" pitchFamily="18" charset="0"/>
              </a:rPr>
              <a:t>	</a:t>
            </a:r>
            <a:r>
              <a:rPr lang="tr-TR" sz="3200" dirty="0" smtClean="0">
                <a:latin typeface="Times New Roman" pitchFamily="18" charset="0"/>
                <a:cs typeface="Times New Roman" pitchFamily="18" charset="0"/>
              </a:rPr>
              <a:t>A. Hukuk Devleti Kavramı</a:t>
            </a:r>
          </a:p>
          <a:p>
            <a:pPr>
              <a:lnSpc>
                <a:spcPct val="200000"/>
              </a:lnSpc>
            </a:pPr>
            <a:r>
              <a:rPr lang="tr-TR" sz="3200" dirty="0" smtClean="0">
                <a:latin typeface="Times New Roman" pitchFamily="18" charset="0"/>
                <a:cs typeface="Times New Roman" pitchFamily="18" charset="0"/>
              </a:rPr>
              <a:t>	B. Hukuk Devleti Konusundaki Yaklaşımlar</a:t>
            </a:r>
          </a:p>
          <a:p>
            <a:pPr>
              <a:lnSpc>
                <a:spcPct val="200000"/>
              </a:lnSpc>
            </a:pPr>
            <a:r>
              <a:rPr lang="tr-TR" sz="3200" dirty="0" smtClean="0">
                <a:latin typeface="Times New Roman" pitchFamily="18" charset="0"/>
                <a:cs typeface="Times New Roman" pitchFamily="18" charset="0"/>
              </a:rPr>
              <a:t>	C. Hukuk Devletinin Gereklerine Genel Bakış</a:t>
            </a:r>
          </a:p>
          <a:p>
            <a:pPr>
              <a:lnSpc>
                <a:spcPct val="200000"/>
              </a:lnSpc>
            </a:pPr>
            <a:r>
              <a:rPr lang="tr-TR" sz="4400" dirty="0" smtClean="0">
                <a:latin typeface="Times New Roman" pitchFamily="18" charset="0"/>
                <a:cs typeface="Times New Roman" pitchFamily="18" charset="0"/>
              </a:rPr>
              <a:t>		</a:t>
            </a:r>
            <a:r>
              <a:rPr lang="tr-TR" sz="2400" dirty="0" smtClean="0">
                <a:latin typeface="Times New Roman" pitchFamily="18" charset="0"/>
                <a:cs typeface="Times New Roman" pitchFamily="18" charset="0"/>
              </a:rPr>
              <a:t>	</a:t>
            </a:r>
          </a:p>
          <a:p>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val="15204324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15389" y="2039379"/>
            <a:ext cx="10515600" cy="1325563"/>
          </a:xfrm>
        </p:spPr>
        <p:txBody>
          <a:bodyPr>
            <a:noAutofit/>
          </a:bodyPr>
          <a:lstStyle/>
          <a:p>
            <a:r>
              <a:rPr lang="tr-TR" sz="3000" b="1" u="sng" dirty="0" smtClean="0">
                <a:latin typeface="Times New Roman" pitchFamily="18" charset="0"/>
                <a:cs typeface="Times New Roman" pitchFamily="18" charset="0"/>
              </a:rPr>
              <a:t>SORU ÖRNEKLERİ</a:t>
            </a:r>
            <a:r>
              <a:rPr lang="tr-TR" sz="3000" dirty="0" smtClean="0">
                <a:latin typeface="Times New Roman" pitchFamily="18" charset="0"/>
                <a:cs typeface="Times New Roman" pitchFamily="18" charset="0"/>
              </a:rPr>
              <a:t/>
            </a:r>
            <a:br>
              <a:rPr lang="tr-TR" sz="3000" dirty="0" smtClean="0">
                <a:latin typeface="Times New Roman" pitchFamily="18" charset="0"/>
                <a:cs typeface="Times New Roman" pitchFamily="18" charset="0"/>
              </a:rPr>
            </a:br>
            <a:r>
              <a:rPr lang="tr-TR" sz="3000" dirty="0">
                <a:latin typeface="Times New Roman" pitchFamily="18" charset="0"/>
                <a:cs typeface="Times New Roman" pitchFamily="18" charset="0"/>
              </a:rPr>
              <a:t/>
            </a:r>
            <a:br>
              <a:rPr lang="tr-TR" sz="3000" dirty="0">
                <a:latin typeface="Times New Roman" pitchFamily="18" charset="0"/>
                <a:cs typeface="Times New Roman" pitchFamily="18" charset="0"/>
              </a:rPr>
            </a:br>
            <a:r>
              <a:rPr lang="tr-TR" sz="3000" b="1" dirty="0" smtClean="0">
                <a:latin typeface="Times New Roman" pitchFamily="18" charset="0"/>
                <a:cs typeface="Times New Roman" pitchFamily="18" charset="0"/>
              </a:rPr>
              <a:t>1. </a:t>
            </a:r>
            <a:r>
              <a:rPr lang="tr-TR" sz="3200" dirty="0" smtClean="0">
                <a:latin typeface="Times New Roman" pitchFamily="18" charset="0"/>
                <a:cs typeface="Times New Roman" pitchFamily="18" charset="0"/>
              </a:rPr>
              <a:t>Aşağıdaki </a:t>
            </a:r>
            <a:r>
              <a:rPr lang="tr-TR" sz="3200" dirty="0">
                <a:latin typeface="Times New Roman" pitchFamily="18" charset="0"/>
                <a:cs typeface="Times New Roman" pitchFamily="18" charset="0"/>
              </a:rPr>
              <a:t>kavramları </a:t>
            </a:r>
            <a:r>
              <a:rPr lang="tr-TR" sz="3200" dirty="0" smtClean="0">
                <a:latin typeface="Times New Roman" pitchFamily="18" charset="0"/>
                <a:cs typeface="Times New Roman" pitchFamily="18" charset="0"/>
              </a:rPr>
              <a:t>açıklayınız:</a:t>
            </a:r>
            <a:r>
              <a:rPr lang="tr-TR" sz="3200" dirty="0">
                <a:latin typeface="Times New Roman" pitchFamily="18" charset="0"/>
                <a:cs typeface="Times New Roman" pitchFamily="18" charset="0"/>
              </a:rPr>
              <a:t/>
            </a:r>
            <a:br>
              <a:rPr lang="tr-TR" sz="3200" dirty="0">
                <a:latin typeface="Times New Roman" pitchFamily="18" charset="0"/>
                <a:cs typeface="Times New Roman" pitchFamily="18" charset="0"/>
              </a:rPr>
            </a:br>
            <a:r>
              <a:rPr lang="tr-TR" sz="3200" dirty="0" smtClean="0">
                <a:latin typeface="Times New Roman" pitchFamily="18" charset="0"/>
                <a:cs typeface="Times New Roman" pitchFamily="18" charset="0"/>
              </a:rPr>
              <a:t/>
            </a:r>
            <a:br>
              <a:rPr lang="tr-TR" sz="3200" dirty="0" smtClean="0">
                <a:latin typeface="Times New Roman" pitchFamily="18" charset="0"/>
                <a:cs typeface="Times New Roman" pitchFamily="18" charset="0"/>
              </a:rPr>
            </a:br>
            <a:r>
              <a:rPr lang="tr-TR" sz="3200" b="1" dirty="0" smtClean="0">
                <a:latin typeface="Times New Roman" pitchFamily="18" charset="0"/>
                <a:cs typeface="Times New Roman" pitchFamily="18" charset="0"/>
              </a:rPr>
              <a:t>a. </a:t>
            </a:r>
            <a:r>
              <a:rPr lang="tr-TR" sz="3200" dirty="0" smtClean="0">
                <a:latin typeface="Times New Roman" pitchFamily="18" charset="0"/>
                <a:cs typeface="Times New Roman" pitchFamily="18" charset="0"/>
              </a:rPr>
              <a:t>Polis Devleti</a:t>
            </a:r>
            <a:br>
              <a:rPr lang="tr-TR" sz="3200" dirty="0" smtClean="0">
                <a:latin typeface="Times New Roman" pitchFamily="18" charset="0"/>
                <a:cs typeface="Times New Roman" pitchFamily="18" charset="0"/>
              </a:rPr>
            </a:br>
            <a:r>
              <a:rPr lang="tr-TR" sz="3200" b="1" dirty="0" smtClean="0">
                <a:latin typeface="Times New Roman" pitchFamily="18" charset="0"/>
                <a:cs typeface="Times New Roman" pitchFamily="18" charset="0"/>
              </a:rPr>
              <a:t>b. </a:t>
            </a:r>
            <a:r>
              <a:rPr lang="tr-TR" sz="3200" dirty="0" smtClean="0">
                <a:latin typeface="Times New Roman" pitchFamily="18" charset="0"/>
                <a:cs typeface="Times New Roman" pitchFamily="18" charset="0"/>
              </a:rPr>
              <a:t>Kanun Devleti</a:t>
            </a:r>
            <a:br>
              <a:rPr lang="tr-TR" sz="3200" dirty="0" smtClean="0">
                <a:latin typeface="Times New Roman" pitchFamily="18" charset="0"/>
                <a:cs typeface="Times New Roman" pitchFamily="18" charset="0"/>
              </a:rPr>
            </a:br>
            <a:r>
              <a:rPr lang="tr-TR" sz="3200" b="1" dirty="0" smtClean="0">
                <a:latin typeface="Times New Roman" pitchFamily="18" charset="0"/>
                <a:cs typeface="Times New Roman" pitchFamily="18" charset="0"/>
              </a:rPr>
              <a:t>c. </a:t>
            </a:r>
            <a:r>
              <a:rPr lang="tr-TR" sz="3200" dirty="0" smtClean="0">
                <a:latin typeface="Times New Roman" pitchFamily="18" charset="0"/>
                <a:cs typeface="Times New Roman" pitchFamily="18" charset="0"/>
              </a:rPr>
              <a:t>Hukukun üstünlüğü ilkesi</a:t>
            </a:r>
            <a:r>
              <a:rPr lang="tr-TR" sz="3200" b="1" dirty="0">
                <a:latin typeface="Times New Roman" pitchFamily="18" charset="0"/>
                <a:cs typeface="Times New Roman" pitchFamily="18" charset="0"/>
              </a:rPr>
              <a:t/>
            </a:r>
            <a:br>
              <a:rPr lang="tr-TR" sz="3200" b="1" dirty="0">
                <a:latin typeface="Times New Roman" pitchFamily="18" charset="0"/>
                <a:cs typeface="Times New Roman" pitchFamily="18" charset="0"/>
              </a:rPr>
            </a:br>
            <a:r>
              <a:rPr lang="tr-TR" sz="3000" dirty="0">
                <a:latin typeface="Times New Roman" pitchFamily="18" charset="0"/>
                <a:cs typeface="Times New Roman" pitchFamily="18" charset="0"/>
              </a:rPr>
              <a:t/>
            </a:r>
            <a:br>
              <a:rPr lang="tr-TR" sz="3000" dirty="0">
                <a:latin typeface="Times New Roman" pitchFamily="18" charset="0"/>
                <a:cs typeface="Times New Roman" pitchFamily="18" charset="0"/>
              </a:rPr>
            </a:br>
            <a:endParaRPr lang="tr-TR" sz="3000" dirty="0">
              <a:latin typeface="Times New Roman" pitchFamily="18" charset="0"/>
              <a:cs typeface="Times New Roman" pitchFamily="18" charset="0"/>
            </a:endParaRPr>
          </a:p>
        </p:txBody>
      </p:sp>
    </p:spTree>
    <p:extLst>
      <p:ext uri="{BB962C8B-B14F-4D97-AF65-F5344CB8AC3E}">
        <p14:creationId xmlns:p14="http://schemas.microsoft.com/office/powerpoint/2010/main" val="2593630682"/>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TotalTime>
  <Words>10</Words>
  <Application>Microsoft Office PowerPoint</Application>
  <PresentationFormat>Custom</PresentationFormat>
  <Paragraphs>7</Paragraphs>
  <Slides>3</Slides>
  <Notes>0</Notes>
  <HiddenSlides>0</HiddenSlides>
  <MMClips>0</MMClips>
  <ScaleCrop>false</ScaleCrop>
  <HeadingPairs>
    <vt:vector size="4" baseType="variant">
      <vt:variant>
        <vt:lpstr>Theme</vt:lpstr>
      </vt:variant>
      <vt:variant>
        <vt:i4>1</vt:i4>
      </vt:variant>
      <vt:variant>
        <vt:lpstr>Slide Titles</vt:lpstr>
      </vt:variant>
      <vt:variant>
        <vt:i4>3</vt:i4>
      </vt:variant>
    </vt:vector>
  </HeadingPairs>
  <TitlesOfParts>
    <vt:vector size="4" baseType="lpstr">
      <vt:lpstr>Office Teması</vt:lpstr>
      <vt:lpstr>XII. HUKUK DEVLETİ </vt:lpstr>
      <vt:lpstr>PowerPoint Presentation</vt:lpstr>
      <vt:lpstr>SORU ÖRNEKLERİ  1. Aşağıdaki kavramları açıklayınız:  a. Polis Devleti b. Kanun Devleti c. Hukukun üstünlüğü ilkesi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GENEL KAYNAKLAR          Erdoğan Teziç, Anayasa Hukuku (Genel Esaslar), 19.b., Beta, İstanbul, 2015. Kemal Gözler, Anayasa Hukukunun Genel Esasları Ders Kitabı, Ekin Kitabevi Yayınları, 7.b., Bursa, 2015. İbrahim Kaboğlu, Anayasa Hukuku Dersleri (Genel Esaslar), Legal Yayıncılık, 11. b, İstanbul, 2016.</dc:title>
  <dc:creator>Deniz POLAT</dc:creator>
  <cp:lastModifiedBy>Oden</cp:lastModifiedBy>
  <cp:revision>12</cp:revision>
  <dcterms:created xsi:type="dcterms:W3CDTF">2017-10-23T13:24:59Z</dcterms:created>
  <dcterms:modified xsi:type="dcterms:W3CDTF">2017-11-27T15:15:03Z</dcterms:modified>
</cp:coreProperties>
</file>