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439" r:id="rId3"/>
    <p:sldId id="446" r:id="rId4"/>
    <p:sldId id="447" r:id="rId5"/>
    <p:sldId id="448" r:id="rId6"/>
    <p:sldId id="449" r:id="rId7"/>
    <p:sldId id="450" r:id="rId8"/>
    <p:sldId id="451" r:id="rId9"/>
    <p:sldId id="45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519A-CE64-4C3B-B7FB-DC6E09034809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EA52-BD33-4EC8-A856-A1F625A4DA81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88E7-227E-4D57-A4AF-DD161B20F85B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3DB1-E8D9-4215-811E-86F07768549E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7877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AD4-18F7-41B9-BD82-8B19755D834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77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B908B-5156-4A1C-AE8D-A0AF2E9EED1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3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8867-99B6-4043-9A8B-EB73B95F839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622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ABF6-FAF0-41E4-907A-FFA4B962E45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680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192B-AB6E-44B9-BE4B-85446A916A03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DD57-57D4-4F7C-954A-ADC4A45B22E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A7F6-86D5-478A-9BD2-3812967BFAEE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332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A7A8-C32B-408B-BBC8-F03835C21C90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662E-A2BB-41D8-B297-D268F498B8B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34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2E2-C946-4DA2-A4CE-F510C4AD709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780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3316-3AC1-465A-A756-96AF74E5FF50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3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AED2F-87C2-43D7-9AD1-1195D697188C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088-1915-43D9-9106-919EAB56A188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5DCA-5269-451B-9A07-6DEA3B48354E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22ABE-B820-4C71-9EB2-8F1AB29E32F1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4AE2A-CBEC-44F1-B846-64D746A18D83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1ECDF-2F7A-4A90-A308-5AA6E8DD5C21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F031-95E5-4D3C-916A-4228679CD918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5262E-6B69-4C42-84BE-245CE5CE9488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5B79CE-2D58-41C5-837A-2A59B0815737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41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Onüçüncü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Çevre eğitimi yöntemleri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226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Etkili Öğrenme Durumları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*bilişsel öğrenmeler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tutumsal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öğrenmeler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devinsel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öğrenmeler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620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Yaşa görelilik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Yalın olsun,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Yerel olsun,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Öğrendikleri ile gözledikleri birbirine bağlansın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3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Pekiştirme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Öğrencilerin çevreye karşı olumlu davranışlar göstermesi olasılığını artırmak için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…..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814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Eğitim Yöntemleri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*alan gezisi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*örnek olay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*sosyal öğrenme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*proje 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çalışmları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5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Proje Çalışmaları Türleri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*gün düzenleme projeleri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*inceleme-araştırma projeleri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*donatma ve güzelleştirme projeleri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*eylem projeleri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46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Eğitici Oyunlar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*sürdürülebilir kalkınma oyunu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*ekolojik bağlar oyunu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………..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877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Sonuç: Sistemi Onarmak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62140"/>
            <a:ext cx="10363200" cy="3057659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eksik olmasın diye,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«yüzlerde nur, ekinlerde bereket»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>
                <a:solidFill>
                  <a:srgbClr val="04617B"/>
                </a:solidFill>
                <a:latin typeface="Perpetua"/>
              </a:rPr>
              <a:t>r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enkleri solmasın, adı gibi güzel kalsın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>
                <a:solidFill>
                  <a:srgbClr val="04617B"/>
                </a:solidFill>
                <a:latin typeface="Perpetua"/>
              </a:rPr>
              <a:t>d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iye memleket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03956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158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PowerPoint Sunusu</vt:lpstr>
      <vt:lpstr>Etkili Öğrenme Durumları</vt:lpstr>
      <vt:lpstr>Yaşa görelilik</vt:lpstr>
      <vt:lpstr>Pekiştirme</vt:lpstr>
      <vt:lpstr>Eğitim Yöntemleri</vt:lpstr>
      <vt:lpstr>Proje Çalışmaları Türleri</vt:lpstr>
      <vt:lpstr>Eğitici Oyunlar</vt:lpstr>
      <vt:lpstr>Sonuç: Sistemi Onarmak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111</cp:revision>
  <dcterms:created xsi:type="dcterms:W3CDTF">2016-02-29T19:43:42Z</dcterms:created>
  <dcterms:modified xsi:type="dcterms:W3CDTF">2018-04-02T10:33:19Z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