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44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1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2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30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7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8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0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56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61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20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97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87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19448" y="2062520"/>
            <a:ext cx="10891234" cy="23876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prstClr val="black"/>
                </a:solidFill>
              </a:rPr>
              <a:t>ANAYASA YARGISINDA DENETİM YOLLARI</a:t>
            </a:r>
            <a:br>
              <a:rPr lang="tr-TR" dirty="0">
                <a:solidFill>
                  <a:prstClr val="black"/>
                </a:solidFill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497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19448" y="2062520"/>
            <a:ext cx="10891234" cy="2387600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b="1" u="sng" dirty="0">
                <a:solidFill>
                  <a:prstClr val="black"/>
                </a:solidFill>
              </a:rPr>
              <a:t>Anayasa Yargısında Denetim Yolları</a:t>
            </a:r>
            <a:br>
              <a:rPr lang="tr-TR" dirty="0">
                <a:solidFill>
                  <a:prstClr val="black"/>
                </a:solidFill>
              </a:rPr>
            </a:br>
            <a:br>
              <a:rPr lang="tr-TR" dirty="0">
                <a:solidFill>
                  <a:prstClr val="black"/>
                </a:solidFill>
              </a:rPr>
            </a:br>
            <a:r>
              <a:rPr lang="tr-TR" sz="3900" dirty="0">
                <a:solidFill>
                  <a:prstClr val="black"/>
                </a:solidFill>
              </a:rPr>
              <a:t>1. Soyut Norm Denetimi (İptal Davası)</a:t>
            </a:r>
            <a:br>
              <a:rPr lang="tr-TR" sz="3900" dirty="0">
                <a:solidFill>
                  <a:prstClr val="black"/>
                </a:solidFill>
              </a:rPr>
            </a:br>
            <a:r>
              <a:rPr lang="tr-TR" sz="3900" dirty="0">
                <a:solidFill>
                  <a:prstClr val="black"/>
                </a:solidFill>
              </a:rPr>
              <a:t>2.Somut Norm Denetimi (İtiraz Yolu)</a:t>
            </a:r>
            <a:br>
              <a:rPr lang="tr-TR" sz="3900" dirty="0">
                <a:solidFill>
                  <a:prstClr val="black"/>
                </a:solidFill>
              </a:rPr>
            </a:br>
            <a:r>
              <a:rPr lang="tr-TR" sz="3900" dirty="0">
                <a:solidFill>
                  <a:prstClr val="black"/>
                </a:solidFill>
              </a:rPr>
              <a:t>3. Bireysel Başvuru</a:t>
            </a:r>
            <a:endParaRPr lang="tr-TR" sz="3900" dirty="0"/>
          </a:p>
        </p:txBody>
      </p:sp>
    </p:spTree>
    <p:extLst>
      <p:ext uri="{BB962C8B-B14F-4D97-AF65-F5344CB8AC3E}">
        <p14:creationId xmlns:p14="http://schemas.microsoft.com/office/powerpoint/2010/main" val="265497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sz="5500" dirty="0">
                <a:solidFill>
                  <a:prstClr val="black"/>
                </a:solidFill>
              </a:rPr>
            </a:br>
            <a:r>
              <a:rPr lang="tr-TR" sz="5500" dirty="0">
                <a:solidFill>
                  <a:prstClr val="black"/>
                </a:solidFill>
              </a:rPr>
              <a:t>1. Soyut Norm Denetimi (İptal Davası)</a:t>
            </a:r>
            <a:br>
              <a:rPr lang="tr-TR" sz="5500" dirty="0">
                <a:solidFill>
                  <a:prstClr val="black"/>
                </a:solidFill>
              </a:rPr>
            </a:br>
            <a:endParaRPr lang="tr-TR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  <a:buNone/>
            </a:pPr>
            <a:r>
              <a:rPr lang="tr-TR" dirty="0"/>
              <a:t>	</a:t>
            </a:r>
            <a:r>
              <a:rPr lang="tr-TR" sz="4000" dirty="0"/>
              <a:t>Anayasada sayılan organların Anayasa Mahkemesinde anayasaya aykırılık iddiasıyla dava açması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497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sz="5500" dirty="0">
                <a:solidFill>
                  <a:prstClr val="black"/>
                </a:solidFill>
              </a:rPr>
            </a:br>
            <a:r>
              <a:rPr lang="tr-TR" sz="5500" dirty="0">
                <a:solidFill>
                  <a:prstClr val="black"/>
                </a:solidFill>
              </a:rPr>
              <a:t>2.Somut Norm Denetimi (İtiraz Yolu)</a:t>
            </a:r>
            <a:br>
              <a:rPr lang="tr-TR" sz="5500" dirty="0">
                <a:solidFill>
                  <a:prstClr val="black"/>
                </a:solidFill>
              </a:rPr>
            </a:br>
            <a:endParaRPr lang="tr-TR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  <a:buNone/>
            </a:pPr>
            <a:r>
              <a:rPr lang="tr-TR" dirty="0"/>
              <a:t>	</a:t>
            </a:r>
            <a:r>
              <a:rPr lang="tr-TR" sz="4000" dirty="0"/>
              <a:t>Bir davaya bakmakta olan mahkemenin o davada uygulayacağı normun anayasaya aykırı olduğu savıyla Anayasa Mahkemesine başvurması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497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500" dirty="0">
                <a:solidFill>
                  <a:prstClr val="black"/>
                </a:solidFill>
              </a:rPr>
              <a:t>3. Bireysel Başvuru</a:t>
            </a:r>
            <a:endParaRPr lang="tr-TR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	</a:t>
            </a:r>
            <a:r>
              <a:rPr lang="tr-TR" sz="4400" dirty="0"/>
              <a:t>Kişinin, kamu gücü tarafından bir temel hakkı ihlal edildiği iddiasıyla söz konusu ihlalin giderilmesi istemiyle iç hukuk Anayasa Mahkemesine yaptığı başvuru.</a:t>
            </a:r>
          </a:p>
        </p:txBody>
      </p:sp>
    </p:spTree>
    <p:extLst>
      <p:ext uri="{BB962C8B-B14F-4D97-AF65-F5344CB8AC3E}">
        <p14:creationId xmlns:p14="http://schemas.microsoft.com/office/powerpoint/2010/main" val="2654979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03638" y="372789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6100" b="1" dirty="0"/>
              <a:t>TÜRKİYE’DE ANAYASAYA UYGUNLUK  DENETİMİNİN TARİHSEL GELİŞİMİ</a:t>
            </a:r>
            <a:br>
              <a:rPr lang="tr-TR" sz="3900" b="1" u="sng" dirty="0"/>
            </a:br>
            <a:r>
              <a:rPr lang="tr-TR" sz="3900" b="1" u="sng" dirty="0"/>
              <a:t> </a:t>
            </a:r>
            <a:br>
              <a:rPr lang="tr-TR" sz="3900" dirty="0"/>
            </a:br>
            <a:br>
              <a:rPr lang="tr-TR" sz="3900" dirty="0"/>
            </a:br>
            <a:br>
              <a:rPr lang="tr-TR" sz="3900" dirty="0"/>
            </a:br>
            <a:br>
              <a:rPr lang="tr-TR" sz="3900" dirty="0"/>
            </a:br>
            <a:r>
              <a:rPr lang="tr-TR" sz="3900" dirty="0"/>
              <a:t> </a:t>
            </a:r>
            <a:br>
              <a:rPr lang="tr-TR" sz="3900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0933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03638" y="372789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sz="3900" b="1" u="sng" dirty="0"/>
              <a:t>Türkiye’de Anayasaya Uygunluk  Denetiminin Tarihsel Gelişimi</a:t>
            </a:r>
            <a:br>
              <a:rPr lang="tr-TR" sz="3900" b="1" u="sng" dirty="0"/>
            </a:br>
            <a:r>
              <a:rPr lang="tr-TR" sz="3900" b="1" u="sng" dirty="0"/>
              <a:t> </a:t>
            </a:r>
            <a:br>
              <a:rPr lang="tr-TR" sz="3900" dirty="0"/>
            </a:br>
            <a:r>
              <a:rPr lang="tr-TR" sz="3900" dirty="0"/>
              <a:t>1. 1924 Anayasası Dönemi</a:t>
            </a:r>
            <a:br>
              <a:rPr lang="tr-TR" sz="3900" dirty="0"/>
            </a:br>
            <a:r>
              <a:rPr lang="tr-TR" sz="3900" dirty="0"/>
              <a:t>2. 1961 Anayasası Dönemi</a:t>
            </a:r>
            <a:br>
              <a:rPr lang="tr-TR" sz="3900" dirty="0"/>
            </a:br>
            <a:br>
              <a:rPr lang="tr-TR" sz="3900" dirty="0"/>
            </a:br>
            <a:br>
              <a:rPr lang="tr-TR" sz="3900" dirty="0"/>
            </a:br>
            <a:r>
              <a:rPr lang="tr-TR" sz="3900" dirty="0"/>
              <a:t> </a:t>
            </a:r>
            <a:br>
              <a:rPr lang="tr-TR" sz="3900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093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</Words>
  <Application>Microsoft Macintosh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ANAYASA YARGISINDA DENETİM YOLLARI </vt:lpstr>
      <vt:lpstr>Anayasa Yargısında Denetim Yolları  1. Soyut Norm Denetimi (İptal Davası) 2.Somut Norm Denetimi (İtiraz Yolu) 3. Bireysel Başvuru</vt:lpstr>
      <vt:lpstr> 1. Soyut Norm Denetimi (İptal Davası) </vt:lpstr>
      <vt:lpstr> 2.Somut Norm Denetimi (İtiraz Yolu) </vt:lpstr>
      <vt:lpstr>3. Bireysel Başvuru</vt:lpstr>
      <vt:lpstr>TÜRKİYE’DE ANAYASAYA UYGUNLUK  DENETİMİNİN TARİHSEL GELİŞİMİ         </vt:lpstr>
      <vt:lpstr>Türkiye’de Anayasaya Uygunluk  Denetiminin Tarihsel Gelişimi   1. 1924 Anayasası Dönemi 2. 1961 Anayasası Dönemi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16</cp:revision>
  <dcterms:created xsi:type="dcterms:W3CDTF">2017-11-20T12:39:32Z</dcterms:created>
  <dcterms:modified xsi:type="dcterms:W3CDTF">2019-03-22T10:17:13Z</dcterms:modified>
</cp:coreProperties>
</file>